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78" r:id="rId6"/>
    <p:sldMasterId id="2147483682" r:id="rId7"/>
    <p:sldMasterId id="2147483662" r:id="rId8"/>
  </p:sldMasterIdLst>
  <p:notesMasterIdLst>
    <p:notesMasterId r:id="rId15"/>
  </p:notesMasterIdLst>
  <p:handoutMasterIdLst>
    <p:handoutMasterId r:id="rId16"/>
  </p:handoutMasterIdLst>
  <p:sldIdLst>
    <p:sldId id="256" r:id="rId9"/>
    <p:sldId id="257" r:id="rId10"/>
    <p:sldId id="266" r:id="rId11"/>
    <p:sldId id="267" r:id="rId12"/>
    <p:sldId id="263" r:id="rId13"/>
    <p:sldId id="264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A09B"/>
    <a:srgbClr val="00608E"/>
    <a:srgbClr val="17467A"/>
    <a:srgbClr val="005191"/>
    <a:srgbClr val="055992"/>
    <a:srgbClr val="017394"/>
    <a:srgbClr val="44C39D"/>
    <a:srgbClr val="020251"/>
    <a:srgbClr val="00B99A"/>
    <a:srgbClr val="0174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355" y="67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148" d="100"/>
          <a:sy n="148" d="100"/>
        </p:scale>
        <p:origin x="298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3946F89-3C8B-A74E-BE19-BACA2AE1CA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694FE-5F46-2648-BCB3-488879180D49}" type="slidenum">
              <a:rPr lang="fr-FR" smtClean="0">
                <a:latin typeface="Arial" panose="020B0604020202020204" pitchFamily="34" charset="0"/>
              </a:rPr>
              <a:t>‹N°›</a:t>
            </a:fld>
            <a:endParaRPr lang="fr-F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253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EE62194E-DFCA-4BBD-A85C-BE14FE4AC49E}" type="datetimeFigureOut">
              <a:rPr lang="fr-FR" smtClean="0"/>
              <a:pPr/>
              <a:t>08/06/2023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024C0918-2127-494D-BCD3-BC383FA1C45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2271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4C0918-2127-494D-BCD3-BC383FA1C45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8974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 se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A9035F44-8A02-46B4-B47F-F4E60E9896A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22843" y="3247804"/>
            <a:ext cx="2946319" cy="323165"/>
          </a:xfrm>
        </p:spPr>
        <p:txBody>
          <a:bodyPr wrap="none">
            <a:spAutoFit/>
          </a:bodyPr>
          <a:lstStyle>
            <a:lvl1pPr marL="0" indent="0" algn="ctr">
              <a:buNone/>
              <a:defRPr sz="2100" cap="all" baseline="0">
                <a:solidFill>
                  <a:schemeClr val="accent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Référence dossier</a:t>
            </a:r>
          </a:p>
        </p:txBody>
      </p:sp>
      <p:sp>
        <p:nvSpPr>
          <p:cNvPr id="13" name="Titre 12">
            <a:extLst>
              <a:ext uri="{FF2B5EF4-FFF2-40B4-BE49-F238E27FC236}">
                <a16:creationId xmlns:a16="http://schemas.microsoft.com/office/drawing/2014/main" xmlns="" id="{E6565DA9-72C1-4A7D-AE76-7F62DFD56FE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1563" y="1221388"/>
            <a:ext cx="9688875" cy="1828193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r-FR" dirty="0"/>
              <a:t>Titre de la</a:t>
            </a:r>
            <a:br>
              <a:rPr lang="fr-FR" dirty="0"/>
            </a:br>
            <a:r>
              <a:rPr lang="fr-FR" dirty="0"/>
              <a:t>présentation</a:t>
            </a:r>
            <a:br>
              <a:rPr lang="fr-FR" dirty="0"/>
            </a:br>
            <a:r>
              <a:rPr lang="fr-FR" dirty="0" err="1"/>
              <a:t>lorem</a:t>
            </a:r>
            <a:r>
              <a:rPr lang="fr-FR" dirty="0"/>
              <a:t> ipsum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xmlns="" id="{D0B40BE5-0338-447F-B124-9529F25F7B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26883" y="3902872"/>
            <a:ext cx="338234" cy="215444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fr-FR" dirty="0"/>
              <a:t>Lieu</a:t>
            </a:r>
          </a:p>
        </p:txBody>
      </p:sp>
      <p:sp>
        <p:nvSpPr>
          <p:cNvPr id="14" name="Espace réservé du texte 5">
            <a:extLst>
              <a:ext uri="{FF2B5EF4-FFF2-40B4-BE49-F238E27FC236}">
                <a16:creationId xmlns:a16="http://schemas.microsoft.com/office/drawing/2014/main" xmlns="" id="{ACFB15F9-D5BF-40F2-8666-C9A09BA4385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44293" y="4270969"/>
            <a:ext cx="3103415" cy="215444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fr-FR" dirty="0"/>
              <a:t>Prénom Nom, Fonction de l’intervenant</a:t>
            </a:r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xmlns="" id="{ACFB15F9-D5BF-40F2-8666-C9A09BA4385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02037" y="3687428"/>
            <a:ext cx="387927" cy="215444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fr-FR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661458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 2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FBFD8773-D6B2-411F-8580-010C32E631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4267200" cy="6572250"/>
          </a:xfrm>
          <a:solidFill>
            <a:schemeClr val="bg1">
              <a:lumMod val="95000"/>
            </a:schemeClr>
          </a:solidFill>
        </p:spPr>
        <p:txBody>
          <a:bodyPr anchor="t" anchorCtr="0">
            <a:normAutofit/>
          </a:bodyPr>
          <a:lstStyle>
            <a:lvl1pPr marL="0" indent="0" algn="ctr">
              <a:buNone/>
              <a:defRPr sz="24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xmlns="" id="{2331FCD1-E250-4EF9-9754-DC1E7A6B6F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08001" y="161925"/>
            <a:ext cx="5431350" cy="276225"/>
          </a:xfrm>
        </p:spPr>
        <p:txBody>
          <a:bodyPr anchor="ctr" anchorCtr="0">
            <a:noAutofit/>
          </a:bodyPr>
          <a:lstStyle>
            <a:lvl1pPr>
              <a:defRPr sz="1400" cap="all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Indiquez l’objet de la présentation - Date</a:t>
            </a:r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xmlns="" id="{EC714140-CB00-4327-8652-2CA76C0D3C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08000" y="710857"/>
            <a:ext cx="7222050" cy="290849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r-FR" dirty="0"/>
              <a:t>Titre du sommaire</a:t>
            </a:r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xmlns="" id="{DCA4E216-1134-467D-ADE8-4AC3039CDE2B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608000" y="1885949"/>
            <a:ext cx="7222050" cy="3840163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b="1">
                <a:latin typeface="+mn-lt"/>
                <a:cs typeface="Arial" panose="020B0604020202020204" pitchFamily="34" charset="0"/>
              </a:defRPr>
            </a:lvl1pPr>
            <a:lvl2pPr marL="323850" indent="0">
              <a:spcBef>
                <a:spcPts val="0"/>
              </a:spcBef>
              <a:buFontTx/>
              <a:buNone/>
              <a:defRPr sz="1400" b="0">
                <a:latin typeface="+mn-lt"/>
              </a:defRPr>
            </a:lvl2pPr>
          </a:lstStyle>
          <a:p>
            <a:pPr lvl="0"/>
            <a:r>
              <a:rPr lang="fr-FR" dirty="0"/>
              <a:t>Titre 1</a:t>
            </a:r>
          </a:p>
          <a:p>
            <a:pPr lvl="0"/>
            <a:r>
              <a:rPr lang="fr-FR" dirty="0"/>
              <a:t>Titre 2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xmlns="" id="{3624D890-2D50-4DB4-87A1-F6A2F0C511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485" y="6626632"/>
            <a:ext cx="274114" cy="184666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1F15C832-BA88-44B2-B74D-EBDA7A9ACE5F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1746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+ fond dégrad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B2067832-BFDC-48EB-99EE-6F76E68FED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67000">
                <a:schemeClr val="accent2"/>
              </a:gs>
              <a:gs pos="35000">
                <a:srgbClr val="005191"/>
              </a:gs>
              <a:gs pos="0">
                <a:srgbClr val="020251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2681D8DD-5FCB-450D-95F1-48BC8C3A6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37A78DC-7637-4109-BBDD-413DC6068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u texte 7">
            <a:extLst>
              <a:ext uri="{FF2B5EF4-FFF2-40B4-BE49-F238E27FC236}">
                <a16:creationId xmlns:a16="http://schemas.microsoft.com/office/drawing/2014/main" xmlns="" id="{9C6F09A8-1E7A-4227-AC62-BB5DFF5A112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161925"/>
            <a:ext cx="8601075" cy="276225"/>
          </a:xfrm>
        </p:spPr>
        <p:txBody>
          <a:bodyPr anchor="ctr" anchorCtr="0">
            <a:noAutofit/>
          </a:bodyPr>
          <a:lstStyle>
            <a:lvl1pPr>
              <a:defRPr sz="1400" cap="all" baseline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Indiquez l’objet de la présentation - Date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xmlns="" id="{29E0E8E1-8776-4E1E-9E25-D90821B48FC1}"/>
              </a:ext>
            </a:extLst>
          </p:cNvPr>
          <p:cNvCxnSpPr>
            <a:cxnSpLocks/>
          </p:cNvCxnSpPr>
          <p:nvPr userDrawn="1"/>
        </p:nvCxnSpPr>
        <p:spPr>
          <a:xfrm>
            <a:off x="359999" y="592670"/>
            <a:ext cx="1147200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xmlns="" id="{6F54370C-3C83-44EF-AED9-26116E411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35546" y="6626632"/>
            <a:ext cx="242053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AD1C218D-472B-480C-843F-CCCEE3CDABE5}"/>
              </a:ext>
            </a:extLst>
          </p:cNvPr>
          <p:cNvSpPr txBox="1"/>
          <p:nvPr userDrawn="1"/>
        </p:nvSpPr>
        <p:spPr>
          <a:xfrm>
            <a:off x="11430002" y="6649716"/>
            <a:ext cx="379912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fr-FR" sz="900" b="1" dirty="0">
                <a:solidFill>
                  <a:schemeClr val="bg1"/>
                </a:solidFill>
              </a:rPr>
              <a:t>© </a:t>
            </a:r>
            <a:r>
              <a:rPr lang="fr-FR" sz="900" b="1" dirty="0" err="1">
                <a:solidFill>
                  <a:schemeClr val="bg1"/>
                </a:solidFill>
              </a:rPr>
              <a:t>cnes</a:t>
            </a:r>
            <a:endParaRPr lang="fr-FR" sz="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431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droite + fo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0F706EE2-CE13-4715-B6F8-83FF7D0471B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401693A4-7E39-4586-AE6C-D7EDEDA7012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67000">
                <a:schemeClr val="accent2">
                  <a:alpha val="80000"/>
                </a:schemeClr>
              </a:gs>
              <a:gs pos="35000">
                <a:srgbClr val="005191">
                  <a:alpha val="80000"/>
                </a:srgbClr>
              </a:gs>
              <a:gs pos="0">
                <a:srgbClr val="020251">
                  <a:alpha val="80000"/>
                </a:srgb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space réservé du texte 7">
            <a:extLst>
              <a:ext uri="{FF2B5EF4-FFF2-40B4-BE49-F238E27FC236}">
                <a16:creationId xmlns:a16="http://schemas.microsoft.com/office/drawing/2014/main" xmlns="" id="{B75A0A25-8756-4511-A62F-A1E0AC3F20C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08001" y="161925"/>
            <a:ext cx="5431350" cy="276225"/>
          </a:xfrm>
        </p:spPr>
        <p:txBody>
          <a:bodyPr anchor="ctr" anchorCtr="0">
            <a:noAutofit/>
          </a:bodyPr>
          <a:lstStyle>
            <a:lvl1pPr>
              <a:defRPr sz="1400" cap="all" baseline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Indiquez l’objet de la présentation - Date</a:t>
            </a:r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xmlns="" id="{7FCEFED8-BA22-4820-926E-0E5AC163A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8000" y="710857"/>
            <a:ext cx="5432400" cy="3323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5" name="Espace réservé du contenu 2">
            <a:extLst>
              <a:ext uri="{FF2B5EF4-FFF2-40B4-BE49-F238E27FC236}">
                <a16:creationId xmlns:a16="http://schemas.microsoft.com/office/drawing/2014/main" xmlns="" id="{19A34B22-BAAD-4596-A0C2-B643045A4A4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608000" y="1330325"/>
            <a:ext cx="709822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xmlns="" id="{A0BDDA6F-6D73-4F96-81E5-423C8B139C67}"/>
              </a:ext>
            </a:extLst>
          </p:cNvPr>
          <p:cNvCxnSpPr>
            <a:cxnSpLocks/>
          </p:cNvCxnSpPr>
          <p:nvPr userDrawn="1"/>
        </p:nvCxnSpPr>
        <p:spPr>
          <a:xfrm>
            <a:off x="4105275" y="592670"/>
            <a:ext cx="760095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xmlns="" id="{7225033C-1F46-4D5B-AF8F-00550E3DA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35546" y="6626632"/>
            <a:ext cx="242053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220411A2-D4E9-43AD-BEE7-25B13909D3BD}"/>
              </a:ext>
            </a:extLst>
          </p:cNvPr>
          <p:cNvSpPr txBox="1"/>
          <p:nvPr userDrawn="1"/>
        </p:nvSpPr>
        <p:spPr>
          <a:xfrm>
            <a:off x="11430002" y="6649716"/>
            <a:ext cx="379912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fr-FR" sz="900" b="1" dirty="0">
                <a:solidFill>
                  <a:schemeClr val="bg1"/>
                </a:solidFill>
              </a:rPr>
              <a:t>© </a:t>
            </a:r>
            <a:r>
              <a:rPr lang="fr-FR" sz="900" b="1" dirty="0" err="1">
                <a:solidFill>
                  <a:schemeClr val="bg1"/>
                </a:solidFill>
              </a:rPr>
              <a:t>cnes</a:t>
            </a:r>
            <a:endParaRPr lang="fr-FR" sz="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198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AF4B1AF-3C2B-471A-B0CB-68D5A7E54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F6D91DB-5D9A-4CC3-8095-F75DEEC3D5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000" y="1349375"/>
            <a:ext cx="4932000" cy="432000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E120A064-31D4-42AE-907A-264DBC27F1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38900" y="1349375"/>
            <a:ext cx="4932000" cy="432000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0F725E42-E135-4BB9-A7E6-8DD140B24F2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1049" y="1514475"/>
            <a:ext cx="238088" cy="4068000"/>
          </a:xfrm>
          <a:prstGeom prst="rect">
            <a:avLst/>
          </a:prstGeom>
        </p:spPr>
      </p:pic>
      <p:sp>
        <p:nvSpPr>
          <p:cNvPr id="10" name="Espace réservé du texte 7">
            <a:extLst>
              <a:ext uri="{FF2B5EF4-FFF2-40B4-BE49-F238E27FC236}">
                <a16:creationId xmlns:a16="http://schemas.microsoft.com/office/drawing/2014/main" xmlns="" id="{BC50BAE0-AE32-4D4E-A6B6-B0375453F6A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161925"/>
            <a:ext cx="8601075" cy="276225"/>
          </a:xfrm>
        </p:spPr>
        <p:txBody>
          <a:bodyPr anchor="ctr" anchorCtr="0">
            <a:noAutofit/>
          </a:bodyPr>
          <a:lstStyle>
            <a:lvl1pPr>
              <a:defRPr sz="1400" cap="all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Indiquez l’objet de la présentation - Date</a:t>
            </a: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xmlns="" id="{BE74D151-8A07-43F8-855E-4AEDCEFB3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35546" y="6626632"/>
            <a:ext cx="242053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5364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imag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FBFD8773-D6B2-411F-8580-010C32E631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4267200" cy="6572250"/>
          </a:xfrm>
          <a:solidFill>
            <a:schemeClr val="bg1">
              <a:lumMod val="95000"/>
            </a:schemeClr>
          </a:solidFill>
        </p:spPr>
        <p:txBody>
          <a:bodyPr anchor="t" anchorCtr="0">
            <a:normAutofit/>
          </a:bodyPr>
          <a:lstStyle>
            <a:lvl1pPr marL="0" indent="0" algn="ctr">
              <a:buNone/>
              <a:defRPr sz="24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xmlns="" id="{2331FCD1-E250-4EF9-9754-DC1E7A6B6F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08001" y="161925"/>
            <a:ext cx="5431350" cy="276225"/>
          </a:xfrm>
        </p:spPr>
        <p:txBody>
          <a:bodyPr anchor="ctr" anchorCtr="0">
            <a:noAutofit/>
          </a:bodyPr>
          <a:lstStyle>
            <a:lvl1pPr>
              <a:defRPr sz="1400" cap="all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Indiquez l’objet de la présentation - Date</a:t>
            </a:r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xmlns="" id="{EC714140-CB00-4327-8652-2CA76C0D3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8000" y="710857"/>
            <a:ext cx="5432400" cy="332399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5" name="Espace réservé du contenu 2">
            <a:extLst>
              <a:ext uri="{FF2B5EF4-FFF2-40B4-BE49-F238E27FC236}">
                <a16:creationId xmlns:a16="http://schemas.microsoft.com/office/drawing/2014/main" xmlns="" id="{5DF29D38-7158-4649-AD5B-919F941E18D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608000" y="1330325"/>
            <a:ext cx="7098225" cy="4351338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xmlns="" id="{A3AAF6A6-744D-4077-9457-8076575F7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35546" y="6626632"/>
            <a:ext cx="242053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172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2E6B65E-EFEC-405D-81AF-86465BCFB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710857"/>
            <a:ext cx="11472001" cy="290849"/>
          </a:xfrm>
        </p:spPr>
        <p:txBody>
          <a:bodyPr/>
          <a:lstStyle>
            <a:lvl1pPr>
              <a:defRPr sz="21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6" name="Espace réservé du texte 7">
            <a:extLst>
              <a:ext uri="{FF2B5EF4-FFF2-40B4-BE49-F238E27FC236}">
                <a16:creationId xmlns:a16="http://schemas.microsoft.com/office/drawing/2014/main" xmlns="" id="{0BAE0C10-DBBF-418C-B4FB-037453E9F1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161925"/>
            <a:ext cx="8601075" cy="276225"/>
          </a:xfrm>
        </p:spPr>
        <p:txBody>
          <a:bodyPr anchor="ctr" anchorCtr="0">
            <a:noAutofit/>
          </a:bodyPr>
          <a:lstStyle>
            <a:lvl1pPr>
              <a:defRPr sz="1400" cap="all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Indiquez l’objet de la présentation - Date</a:t>
            </a:r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xmlns="" id="{CF10CCD7-E80C-45A6-9244-EEE6992B6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35546" y="6626632"/>
            <a:ext cx="242053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9031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7">
            <a:extLst>
              <a:ext uri="{FF2B5EF4-FFF2-40B4-BE49-F238E27FC236}">
                <a16:creationId xmlns:a16="http://schemas.microsoft.com/office/drawing/2014/main" xmlns="" id="{D4AE20AA-BB0A-4E74-94B5-C36D025FF4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161925"/>
            <a:ext cx="8601075" cy="276225"/>
          </a:xfrm>
        </p:spPr>
        <p:txBody>
          <a:bodyPr anchor="ctr" anchorCtr="0">
            <a:noAutofit/>
          </a:bodyPr>
          <a:lstStyle>
            <a:lvl1pPr>
              <a:defRPr sz="1400" cap="all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Indiquez l’objet de la présentation - Date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677901D-18B9-408F-9D22-17BCDFE84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35546" y="6626632"/>
            <a:ext cx="242053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605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mercie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2E6B65E-EFEC-405D-81AF-86465BCFB5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1563" y="1396657"/>
            <a:ext cx="9688875" cy="304699"/>
          </a:xfrm>
        </p:spPr>
        <p:txBody>
          <a:bodyPr/>
          <a:lstStyle>
            <a:lvl1pPr algn="ctr">
              <a:defRPr sz="2200" cap="all" baseline="0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Remerciements</a:t>
            </a:r>
          </a:p>
        </p:txBody>
      </p:sp>
      <p:sp>
        <p:nvSpPr>
          <p:cNvPr id="6" name="Espace réservé du numéro de diapositive 4">
            <a:extLst>
              <a:ext uri="{FF2B5EF4-FFF2-40B4-BE49-F238E27FC236}">
                <a16:creationId xmlns:a16="http://schemas.microsoft.com/office/drawing/2014/main" xmlns="" id="{569048E8-B1C0-47BD-A569-E529BAC60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3485" y="6626632"/>
            <a:ext cx="274114" cy="18466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15C832-BA88-44B2-B74D-EBDA7A9ACE5F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987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merciements avec 3 logos partenai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pour une image  4">
            <a:extLst>
              <a:ext uri="{FF2B5EF4-FFF2-40B4-BE49-F238E27FC236}">
                <a16:creationId xmlns:a16="http://schemas.microsoft.com/office/drawing/2014/main" xmlns="" id="{7B051257-98FB-47D1-AD92-00FFD55086E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69980" y="4583520"/>
            <a:ext cx="1171800" cy="761040"/>
          </a:xfrm>
        </p:spPr>
        <p:txBody>
          <a:bodyPr/>
          <a:lstStyle>
            <a:lvl1pPr algn="ctr">
              <a:defRPr/>
            </a:lvl1pPr>
          </a:lstStyle>
          <a:p>
            <a:endParaRPr lang="fr-FR" dirty="0"/>
          </a:p>
        </p:txBody>
      </p:sp>
      <p:sp>
        <p:nvSpPr>
          <p:cNvPr id="13" name="Espace réservé pour une image  4">
            <a:extLst>
              <a:ext uri="{FF2B5EF4-FFF2-40B4-BE49-F238E27FC236}">
                <a16:creationId xmlns:a16="http://schemas.microsoft.com/office/drawing/2014/main" xmlns="" id="{047A7C21-80BF-4B88-9BBD-7BF20048171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9980" y="4583520"/>
            <a:ext cx="1171800" cy="761040"/>
          </a:xfrm>
        </p:spPr>
        <p:txBody>
          <a:bodyPr/>
          <a:lstStyle>
            <a:lvl1pPr algn="ctr">
              <a:defRPr/>
            </a:lvl1pPr>
          </a:lstStyle>
          <a:p>
            <a:endParaRPr lang="fr-FR" dirty="0"/>
          </a:p>
        </p:txBody>
      </p:sp>
      <p:sp>
        <p:nvSpPr>
          <p:cNvPr id="15" name="Espace réservé pour une image  4">
            <a:extLst>
              <a:ext uri="{FF2B5EF4-FFF2-40B4-BE49-F238E27FC236}">
                <a16:creationId xmlns:a16="http://schemas.microsoft.com/office/drawing/2014/main" xmlns="" id="{757F82D7-D55E-4D03-8981-8D57F63ADBF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949980" y="4583520"/>
            <a:ext cx="1171800" cy="761040"/>
          </a:xfrm>
        </p:spPr>
        <p:txBody>
          <a:bodyPr/>
          <a:lstStyle>
            <a:lvl1pPr algn="ctr">
              <a:defRPr/>
            </a:lvl1pPr>
          </a:lstStyle>
          <a:p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32E6B65E-EFEC-405D-81AF-86465BCFB5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1480" y="1396800"/>
            <a:ext cx="9689040" cy="304560"/>
          </a:xfrm>
        </p:spPr>
        <p:txBody>
          <a:bodyPr/>
          <a:lstStyle>
            <a:lvl1pPr algn="ctr">
              <a:defRPr sz="2200" cap="all" baseline="0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Remerciements</a:t>
            </a:r>
          </a:p>
        </p:txBody>
      </p:sp>
      <p:sp>
        <p:nvSpPr>
          <p:cNvPr id="9" name="Espace réservé du numéro de diapositive 4">
            <a:extLst>
              <a:ext uri="{FF2B5EF4-FFF2-40B4-BE49-F238E27FC236}">
                <a16:creationId xmlns:a16="http://schemas.microsoft.com/office/drawing/2014/main" xmlns="" id="{02FCA550-E61C-4836-85F0-F564BE718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3485" y="6626632"/>
            <a:ext cx="274114" cy="18466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15C832-BA88-44B2-B74D-EBDA7A9ACE5F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9048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 avec 1 logo parten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pour une image  4">
            <a:extLst>
              <a:ext uri="{FF2B5EF4-FFF2-40B4-BE49-F238E27FC236}">
                <a16:creationId xmlns:a16="http://schemas.microsoft.com/office/drawing/2014/main" xmlns="" id="{091E16AC-6E81-43AE-AF77-622249D7C6F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428075" y="4706938"/>
            <a:ext cx="3335850" cy="215444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13" name="Titre 12">
            <a:extLst>
              <a:ext uri="{FF2B5EF4-FFF2-40B4-BE49-F238E27FC236}">
                <a16:creationId xmlns:a16="http://schemas.microsoft.com/office/drawing/2014/main" xmlns="" id="{E6565DA9-72C1-4A7D-AE76-7F62DFD56FE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1563" y="1221388"/>
            <a:ext cx="9688875" cy="1828193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r-FR" dirty="0"/>
              <a:t>Titre de la</a:t>
            </a:r>
            <a:br>
              <a:rPr lang="fr-FR" dirty="0"/>
            </a:br>
            <a:r>
              <a:rPr lang="fr-FR" dirty="0"/>
              <a:t>présentation</a:t>
            </a:r>
            <a:br>
              <a:rPr lang="fr-FR" dirty="0"/>
            </a:br>
            <a:r>
              <a:rPr lang="fr-FR" dirty="0" err="1"/>
              <a:t>lorem</a:t>
            </a:r>
            <a:r>
              <a:rPr lang="fr-FR" dirty="0"/>
              <a:t> ipsum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xmlns="" id="{829F0960-CBD4-456B-BD47-21C6E449813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22843" y="3247804"/>
            <a:ext cx="2946319" cy="323165"/>
          </a:xfrm>
        </p:spPr>
        <p:txBody>
          <a:bodyPr wrap="none">
            <a:spAutoFit/>
          </a:bodyPr>
          <a:lstStyle>
            <a:lvl1pPr marL="0" indent="0" algn="ctr">
              <a:buNone/>
              <a:defRPr sz="2100" cap="all" baseline="0">
                <a:solidFill>
                  <a:schemeClr val="accent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Référence dossier</a:t>
            </a:r>
          </a:p>
        </p:txBody>
      </p:sp>
      <p:sp>
        <p:nvSpPr>
          <p:cNvPr id="9" name="Espace réservé du texte 5">
            <a:extLst>
              <a:ext uri="{FF2B5EF4-FFF2-40B4-BE49-F238E27FC236}">
                <a16:creationId xmlns:a16="http://schemas.microsoft.com/office/drawing/2014/main" xmlns="" id="{38CF1F92-9B75-4E25-A346-D077D6F952E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26883" y="3902872"/>
            <a:ext cx="338234" cy="215444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fr-FR" dirty="0"/>
              <a:t>Lieu</a:t>
            </a: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xmlns="" id="{3B1701F7-784D-46BA-8D85-769A15CE2C3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44293" y="4270969"/>
            <a:ext cx="3103415" cy="215444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fr-FR" dirty="0"/>
              <a:t>Prénom Nom, Fonction de l’intervenant</a:t>
            </a:r>
          </a:p>
        </p:txBody>
      </p:sp>
      <p:sp>
        <p:nvSpPr>
          <p:cNvPr id="12" name="Espace réservé du texte 5">
            <a:extLst>
              <a:ext uri="{FF2B5EF4-FFF2-40B4-BE49-F238E27FC236}">
                <a16:creationId xmlns:a16="http://schemas.microsoft.com/office/drawing/2014/main" xmlns="" id="{ACFB15F9-D5BF-40F2-8666-C9A09BA4385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02037" y="3687428"/>
            <a:ext cx="387927" cy="215444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fr-FR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173741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 avec 3 logos partenai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pour une image  4">
            <a:extLst>
              <a:ext uri="{FF2B5EF4-FFF2-40B4-BE49-F238E27FC236}">
                <a16:creationId xmlns:a16="http://schemas.microsoft.com/office/drawing/2014/main" xmlns="" id="{88568475-D0A2-426E-BB81-6EA864EC55B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069980" y="4792320"/>
            <a:ext cx="1171800" cy="76104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6" name="Espace réservé pour une image  4">
            <a:extLst>
              <a:ext uri="{FF2B5EF4-FFF2-40B4-BE49-F238E27FC236}">
                <a16:creationId xmlns:a16="http://schemas.microsoft.com/office/drawing/2014/main" xmlns="" id="{E1874CC0-3FC8-449F-9A47-A271E79930D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949980" y="4792320"/>
            <a:ext cx="1171800" cy="76104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7" name="Espace réservé pour une image  4">
            <a:extLst>
              <a:ext uri="{FF2B5EF4-FFF2-40B4-BE49-F238E27FC236}">
                <a16:creationId xmlns:a16="http://schemas.microsoft.com/office/drawing/2014/main" xmlns="" id="{69E89F92-460D-49BC-8E61-84D7C088FB2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509980" y="4792320"/>
            <a:ext cx="1171800" cy="76104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3" name="Titre 12">
            <a:extLst>
              <a:ext uri="{FF2B5EF4-FFF2-40B4-BE49-F238E27FC236}">
                <a16:creationId xmlns:a16="http://schemas.microsoft.com/office/drawing/2014/main" xmlns="" id="{E6565DA9-72C1-4A7D-AE76-7F62DFD56FE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1563" y="1221388"/>
            <a:ext cx="9688875" cy="1828193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r-FR" dirty="0"/>
              <a:t>Titre de la</a:t>
            </a:r>
            <a:br>
              <a:rPr lang="fr-FR" dirty="0"/>
            </a:br>
            <a:r>
              <a:rPr lang="fr-FR" dirty="0"/>
              <a:t>présentation</a:t>
            </a:r>
            <a:br>
              <a:rPr lang="fr-FR" dirty="0"/>
            </a:br>
            <a:r>
              <a:rPr lang="fr-FR" dirty="0" err="1"/>
              <a:t>lorem</a:t>
            </a:r>
            <a:r>
              <a:rPr lang="fr-FR" dirty="0"/>
              <a:t> ipsum</a:t>
            </a: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xmlns="" id="{78F1BEC1-BFC0-4E23-B9AE-B9CF658971A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22843" y="3247804"/>
            <a:ext cx="2946319" cy="323165"/>
          </a:xfrm>
        </p:spPr>
        <p:txBody>
          <a:bodyPr wrap="none">
            <a:spAutoFit/>
          </a:bodyPr>
          <a:lstStyle>
            <a:lvl1pPr marL="0" indent="0" algn="ctr">
              <a:buNone/>
              <a:defRPr sz="2100" cap="all" baseline="0">
                <a:solidFill>
                  <a:schemeClr val="accent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Référence dossier</a:t>
            </a:r>
          </a:p>
        </p:txBody>
      </p:sp>
      <p:sp>
        <p:nvSpPr>
          <p:cNvPr id="11" name="Espace réservé du texte 5">
            <a:extLst>
              <a:ext uri="{FF2B5EF4-FFF2-40B4-BE49-F238E27FC236}">
                <a16:creationId xmlns:a16="http://schemas.microsoft.com/office/drawing/2014/main" xmlns="" id="{324769AC-81AA-4F8C-BF75-14C22B315B1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26883" y="3902872"/>
            <a:ext cx="338234" cy="215444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fr-FR" dirty="0"/>
              <a:t>Lieu</a:t>
            </a:r>
          </a:p>
        </p:txBody>
      </p:sp>
      <p:sp>
        <p:nvSpPr>
          <p:cNvPr id="18" name="Espace réservé du texte 5">
            <a:extLst>
              <a:ext uri="{FF2B5EF4-FFF2-40B4-BE49-F238E27FC236}">
                <a16:creationId xmlns:a16="http://schemas.microsoft.com/office/drawing/2014/main" xmlns="" id="{8E03375C-FD45-4574-AA7E-0317C891990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44293" y="4270969"/>
            <a:ext cx="3103415" cy="215444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fr-FR" dirty="0"/>
              <a:t>Prénom Nom, Fonction de l’intervenant</a:t>
            </a:r>
          </a:p>
        </p:txBody>
      </p:sp>
      <p:sp>
        <p:nvSpPr>
          <p:cNvPr id="12" name="Espace réservé du texte 5">
            <a:extLst>
              <a:ext uri="{FF2B5EF4-FFF2-40B4-BE49-F238E27FC236}">
                <a16:creationId xmlns:a16="http://schemas.microsoft.com/office/drawing/2014/main" xmlns="" id="{ACFB15F9-D5BF-40F2-8666-C9A09BA4385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02037" y="3687428"/>
            <a:ext cx="387927" cy="215444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fr-FR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2974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 se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61A6312-8835-4E31-8F70-FBD0E3ABD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xmlns="" id="{C6A2834B-471C-4F69-9C29-4C8188116C2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5998" y="3279939"/>
            <a:ext cx="6096001" cy="261610"/>
          </a:xfrm>
        </p:spPr>
        <p:txBody>
          <a:bodyPr anchor="ctr" anchorCtr="0"/>
          <a:lstStyle>
            <a:lvl1pPr marL="0" indent="0" algn="ctr">
              <a:buNone/>
              <a:defRPr sz="1700" baseline="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Sous-titre de la présentation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3AD0A97A-81D5-47E5-BFC2-8EAEBBA0DF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3629025"/>
            <a:ext cx="6096000" cy="184666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11" name="Espace réservé pour une image  2">
            <a:extLst>
              <a:ext uri="{FF2B5EF4-FFF2-40B4-BE49-F238E27FC236}">
                <a16:creationId xmlns:a16="http://schemas.microsoft.com/office/drawing/2014/main" xmlns="" id="{F9642905-C31A-41C6-8B69-F14B173FCD35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0" y="0"/>
            <a:ext cx="6095998" cy="6858000"/>
          </a:xfrm>
          <a:solidFill>
            <a:schemeClr val="bg1">
              <a:lumMod val="95000"/>
            </a:schemeClr>
          </a:solidFill>
        </p:spPr>
        <p:txBody>
          <a:bodyPr anchor="t" anchorCtr="0">
            <a:normAutofit/>
          </a:bodyPr>
          <a:lstStyle>
            <a:lvl1pPr marL="0" indent="0" algn="ctr">
              <a:buNone/>
              <a:defRPr sz="24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2950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 + 1 logo partenai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4">
            <a:extLst>
              <a:ext uri="{FF2B5EF4-FFF2-40B4-BE49-F238E27FC236}">
                <a16:creationId xmlns:a16="http://schemas.microsoft.com/office/drawing/2014/main" xmlns="" id="{F20B399D-A684-4EF1-BFD5-9C2A62FCEBF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558100" y="4185360"/>
            <a:ext cx="1171800" cy="76104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761A6312-8835-4E31-8F70-FBD0E3ABD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xmlns="" id="{C6A2834B-471C-4F69-9C29-4C8188116C2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5998" y="3279939"/>
            <a:ext cx="6096001" cy="261610"/>
          </a:xfrm>
        </p:spPr>
        <p:txBody>
          <a:bodyPr anchor="ctr" anchorCtr="0"/>
          <a:lstStyle>
            <a:lvl1pPr marL="0" indent="0" algn="ctr">
              <a:buNone/>
              <a:defRPr sz="1700" baseline="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Sous-titre de la présentation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3AD0A97A-81D5-47E5-BFC2-8EAEBBA0DF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3629025"/>
            <a:ext cx="6096000" cy="184666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11" name="Espace réservé pour une image  2">
            <a:extLst>
              <a:ext uri="{FF2B5EF4-FFF2-40B4-BE49-F238E27FC236}">
                <a16:creationId xmlns:a16="http://schemas.microsoft.com/office/drawing/2014/main" xmlns="" id="{F9642905-C31A-41C6-8B69-F14B173FCD35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0" y="0"/>
            <a:ext cx="6095998" cy="6858000"/>
          </a:xfrm>
          <a:solidFill>
            <a:schemeClr val="bg1">
              <a:lumMod val="95000"/>
            </a:schemeClr>
          </a:solidFill>
        </p:spPr>
        <p:txBody>
          <a:bodyPr anchor="t" anchorCtr="0">
            <a:normAutofit/>
          </a:bodyPr>
          <a:lstStyle>
            <a:lvl1pPr marL="0" indent="0" algn="ctr">
              <a:buNone/>
              <a:defRPr sz="24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367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 + 3 logos partenai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pour une image  4">
            <a:extLst>
              <a:ext uri="{FF2B5EF4-FFF2-40B4-BE49-F238E27FC236}">
                <a16:creationId xmlns:a16="http://schemas.microsoft.com/office/drawing/2014/main" xmlns="" id="{BCAE0AC3-3AD1-45CC-B8DE-CEFD7DC6327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118100" y="4384440"/>
            <a:ext cx="1171800" cy="76104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fr-FR" dirty="0"/>
          </a:p>
        </p:txBody>
      </p:sp>
      <p:sp>
        <p:nvSpPr>
          <p:cNvPr id="14" name="Espace réservé pour une image  4">
            <a:extLst>
              <a:ext uri="{FF2B5EF4-FFF2-40B4-BE49-F238E27FC236}">
                <a16:creationId xmlns:a16="http://schemas.microsoft.com/office/drawing/2014/main" xmlns="" id="{84333F62-BE85-4EFD-B930-BDC531708F0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58100" y="4384440"/>
            <a:ext cx="1171800" cy="76104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fr-FR" dirty="0"/>
          </a:p>
        </p:txBody>
      </p:sp>
      <p:sp>
        <p:nvSpPr>
          <p:cNvPr id="15" name="Espace réservé pour une image  4">
            <a:extLst>
              <a:ext uri="{FF2B5EF4-FFF2-40B4-BE49-F238E27FC236}">
                <a16:creationId xmlns:a16="http://schemas.microsoft.com/office/drawing/2014/main" xmlns="" id="{2F017C8B-246A-402C-915F-A0ECF37459A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998100" y="4384440"/>
            <a:ext cx="1171800" cy="76104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761A6312-8835-4E31-8F70-FBD0E3ABD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xmlns="" id="{C6A2834B-471C-4F69-9C29-4C8188116C2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5998" y="3279939"/>
            <a:ext cx="6096001" cy="261610"/>
          </a:xfrm>
        </p:spPr>
        <p:txBody>
          <a:bodyPr anchor="ctr" anchorCtr="0"/>
          <a:lstStyle>
            <a:lvl1pPr marL="0" indent="0" algn="ctr">
              <a:buNone/>
              <a:defRPr sz="1700" baseline="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Sous-titre de la présentation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3AD0A97A-81D5-47E5-BFC2-8EAEBBA0DF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3629025"/>
            <a:ext cx="6096000" cy="184666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11" name="Espace réservé pour une image  2">
            <a:extLst>
              <a:ext uri="{FF2B5EF4-FFF2-40B4-BE49-F238E27FC236}">
                <a16:creationId xmlns:a16="http://schemas.microsoft.com/office/drawing/2014/main" xmlns="" id="{F9642905-C31A-41C6-8B69-F14B173FCD35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0" y="0"/>
            <a:ext cx="6095998" cy="6858000"/>
          </a:xfrm>
          <a:solidFill>
            <a:schemeClr val="bg1">
              <a:lumMod val="95000"/>
            </a:schemeClr>
          </a:solidFill>
        </p:spPr>
        <p:txBody>
          <a:bodyPr anchor="t" anchorCtr="0">
            <a:normAutofit/>
          </a:bodyPr>
          <a:lstStyle>
            <a:lvl1pPr marL="0" indent="0" algn="ctr">
              <a:buNone/>
              <a:defRPr sz="24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0635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ous-titre 2">
            <a:extLst>
              <a:ext uri="{FF2B5EF4-FFF2-40B4-BE49-F238E27FC236}">
                <a16:creationId xmlns:a16="http://schemas.microsoft.com/office/drawing/2014/main" xmlns="" id="{C6A2834B-471C-4F69-9C29-4C8188116C2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38499" y="3565689"/>
            <a:ext cx="3714158" cy="338554"/>
          </a:xfrm>
        </p:spPr>
        <p:txBody>
          <a:bodyPr anchor="t" anchorCtr="0"/>
          <a:lstStyle>
            <a:lvl1pPr marL="0" indent="0" algn="l">
              <a:buNone/>
              <a:defRPr sz="22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Sous-titre du chapitre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xmlns="" id="{88E4FC56-8F82-4C91-95CD-8C28C6BD5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99" y="2455939"/>
            <a:ext cx="7115175" cy="1107996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xmlns="" id="{77AF8B26-ABF4-4C6D-AA25-D7ECE43838B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-639964" y="-649367"/>
            <a:ext cx="3651642" cy="7632859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fr-FR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16192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681D8DD-5FCB-450D-95F1-48BC8C3A6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37A78DC-7637-4109-BBDD-413DC6068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u texte 7">
            <a:extLst>
              <a:ext uri="{FF2B5EF4-FFF2-40B4-BE49-F238E27FC236}">
                <a16:creationId xmlns:a16="http://schemas.microsoft.com/office/drawing/2014/main" xmlns="" id="{D6202B63-E625-4774-AFF8-E26F52A8CE9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161925"/>
            <a:ext cx="8601075" cy="276225"/>
          </a:xfrm>
        </p:spPr>
        <p:txBody>
          <a:bodyPr anchor="ctr" anchorCtr="0">
            <a:noAutofit/>
          </a:bodyPr>
          <a:lstStyle>
            <a:lvl1pPr>
              <a:defRPr sz="1400" cap="all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Indiquez l’objet de la présentation - Date</a:t>
            </a: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xmlns="" id="{629C28CA-FCF4-455C-AB4E-BD49AF7A81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35546" y="6626632"/>
            <a:ext cx="242053" cy="184666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F15C832-BA88-44B2-B74D-EBDA7A9ACE5F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3137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681D8DD-5FCB-450D-95F1-48BC8C3A69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10857"/>
            <a:ext cx="11479575" cy="290849"/>
          </a:xfrm>
        </p:spPr>
        <p:txBody>
          <a:bodyPr/>
          <a:lstStyle>
            <a:lvl1pPr>
              <a:defRPr sz="2100"/>
            </a:lvl1pPr>
          </a:lstStyle>
          <a:p>
            <a:r>
              <a:rPr lang="fr-FR" dirty="0"/>
              <a:t>Titre du sommaire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37A78DC-7637-4109-BBDD-413DC606863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08000" y="1885949"/>
            <a:ext cx="7231575" cy="3840163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b="1">
                <a:latin typeface="+mn-lt"/>
                <a:cs typeface="Arial" panose="020B0604020202020204" pitchFamily="34" charset="0"/>
              </a:defRPr>
            </a:lvl1pPr>
            <a:lvl2pPr marL="323850" indent="0">
              <a:spcBef>
                <a:spcPts val="0"/>
              </a:spcBef>
              <a:buFontTx/>
              <a:buNone/>
              <a:defRPr sz="1400" b="0">
                <a:latin typeface="+mn-lt"/>
              </a:defRPr>
            </a:lvl2pPr>
          </a:lstStyle>
          <a:p>
            <a:pPr lvl="0"/>
            <a:r>
              <a:rPr lang="fr-FR" dirty="0"/>
              <a:t>Titre 1</a:t>
            </a:r>
          </a:p>
          <a:p>
            <a:pPr lvl="0"/>
            <a:r>
              <a:rPr lang="fr-FR" dirty="0"/>
              <a:t>Titre 2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7" name="Espace réservé du texte 7">
            <a:extLst>
              <a:ext uri="{FF2B5EF4-FFF2-40B4-BE49-F238E27FC236}">
                <a16:creationId xmlns:a16="http://schemas.microsoft.com/office/drawing/2014/main" xmlns="" id="{05B55D58-252C-4A26-97F9-98D78228AE9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161925"/>
            <a:ext cx="8601075" cy="276225"/>
          </a:xfrm>
        </p:spPr>
        <p:txBody>
          <a:bodyPr anchor="ctr" anchorCtr="0">
            <a:noAutofit/>
          </a:bodyPr>
          <a:lstStyle>
            <a:lvl1pPr>
              <a:defRPr sz="1400" cap="all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Indiquez l’objet de la présentation - Date</a:t>
            </a: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xmlns="" id="{EF7DD7EC-824B-4239-B9F9-268D654BD4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35546" y="6626632"/>
            <a:ext cx="242053" cy="184666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F15C832-BA88-44B2-B74D-EBDA7A9ACE5F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45387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emf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362F45DC-63E1-4EBC-95E6-773028F53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563" y="1221388"/>
            <a:ext cx="9688875" cy="182819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fr-FR" dirty="0"/>
              <a:t>Titre de la</a:t>
            </a:r>
            <a:br>
              <a:rPr lang="fr-FR" dirty="0"/>
            </a:br>
            <a:r>
              <a:rPr lang="fr-FR" dirty="0"/>
              <a:t>présentation</a:t>
            </a:r>
            <a:br>
              <a:rPr lang="fr-FR" dirty="0"/>
            </a:br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8BB30519-CF86-4456-A8A0-1EDAF7870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6882" y="3910282"/>
            <a:ext cx="33823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lvl="0"/>
            <a:r>
              <a:rPr lang="fr-FR" dirty="0"/>
              <a:t>Lieu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8C5728B4-381A-4324-BDC3-7C5EC619356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366536" y="6141600"/>
            <a:ext cx="1458929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473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6" r:id="rId2"/>
    <p:sldLayoutId id="2147483677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kern="1200" cap="all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1200"/>
        </a:spcBef>
        <a:spcAft>
          <a:spcPts val="1200"/>
        </a:spcAft>
        <a:buFont typeface="Arial" panose="020B0604020202020204" pitchFamily="34" charset="0"/>
        <a:buNone/>
        <a:defRPr sz="1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61950" indent="-352425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v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31432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panose="05000000000000000000" pitchFamily="2" charset="2"/>
        <a:buChar char="Ø"/>
        <a:defRPr sz="1600" kern="1200">
          <a:solidFill>
            <a:schemeClr val="bg2"/>
          </a:solidFill>
          <a:latin typeface="+mn-lt"/>
          <a:ea typeface="+mn-ea"/>
          <a:cs typeface="+mn-cs"/>
        </a:defRPr>
      </a:lvl3pPr>
      <a:lvl4pPr marL="1524000" indent="-228600" algn="l" defTabSz="914400" rtl="0" eaLnBrk="1" latinLnBrk="0" hangingPunct="1">
        <a:lnSpc>
          <a:spcPct val="100000"/>
        </a:lnSpc>
        <a:spcBef>
          <a:spcPts val="300"/>
        </a:spcBef>
        <a:buClr>
          <a:schemeClr val="accent1"/>
        </a:buClr>
        <a:buFont typeface="Courier New" panose="02070309020205020404" pitchFamily="49" charset="0"/>
        <a:buChar char="o"/>
        <a:defRPr sz="1400" kern="1200">
          <a:solidFill>
            <a:schemeClr val="bg2"/>
          </a:solidFill>
          <a:latin typeface="+mn-lt"/>
          <a:ea typeface="+mn-ea"/>
          <a:cs typeface="+mn-cs"/>
        </a:defRPr>
      </a:lvl4pPr>
      <a:lvl5pPr marL="1971675" indent="-228600" algn="l" defTabSz="9144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362F45DC-63E1-4EBC-95E6-773028F53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2815886"/>
            <a:ext cx="6096000" cy="290849"/>
          </a:xfrm>
          <a:prstGeom prst="rect">
            <a:avLst/>
          </a:prstGeom>
        </p:spPr>
        <p:txBody>
          <a:bodyPr vert="horz" wrap="square" lIns="360000" tIns="0" rIns="360000" bIns="0" rtlCol="0" anchor="b" anchorCtr="0">
            <a:spAutoFit/>
          </a:bodyPr>
          <a:lstStyle/>
          <a:p>
            <a:r>
              <a:rPr lang="fr-FR" dirty="0"/>
              <a:t>Titre de la présentation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8BB30519-CF86-4456-A8A0-1EDAF7870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0" y="3631673"/>
            <a:ext cx="609600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fr-FR" dirty="0"/>
              <a:t>Texte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D357CBFF-1346-4243-BCAA-9A7DE088190F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414536" y="6141600"/>
            <a:ext cx="1458929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87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100" b="0" kern="1200" cap="all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1200"/>
        </a:spcBef>
        <a:spcAft>
          <a:spcPts val="1200"/>
        </a:spcAft>
        <a:buFont typeface="Arial" panose="020B0604020202020204" pitchFamily="34" charset="0"/>
        <a:buNone/>
        <a:defRPr sz="1200" kern="1200" cap="all" baseline="0">
          <a:solidFill>
            <a:schemeClr val="accent1"/>
          </a:solidFill>
          <a:latin typeface="+mn-lt"/>
          <a:ea typeface="+mn-ea"/>
          <a:cs typeface="Arial" panose="020B0604020202020204" pitchFamily="34" charset="0"/>
        </a:defRPr>
      </a:lvl1pPr>
      <a:lvl2pPr marL="361950" indent="-352425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v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31432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panose="05000000000000000000" pitchFamily="2" charset="2"/>
        <a:buChar char="Ø"/>
        <a:defRPr sz="1600" kern="1200">
          <a:solidFill>
            <a:schemeClr val="bg2"/>
          </a:solidFill>
          <a:latin typeface="+mn-lt"/>
          <a:ea typeface="+mn-ea"/>
          <a:cs typeface="+mn-cs"/>
        </a:defRPr>
      </a:lvl3pPr>
      <a:lvl4pPr marL="1524000" indent="-228600" algn="l" defTabSz="914400" rtl="0" eaLnBrk="1" latinLnBrk="0" hangingPunct="1">
        <a:lnSpc>
          <a:spcPct val="100000"/>
        </a:lnSpc>
        <a:spcBef>
          <a:spcPts val="300"/>
        </a:spcBef>
        <a:buClr>
          <a:schemeClr val="accent1"/>
        </a:buClr>
        <a:buFont typeface="Courier New" panose="02070309020205020404" pitchFamily="49" charset="0"/>
        <a:buChar char="o"/>
        <a:defRPr sz="1400" kern="1200">
          <a:solidFill>
            <a:schemeClr val="bg2"/>
          </a:solidFill>
          <a:latin typeface="+mn-lt"/>
          <a:ea typeface="+mn-ea"/>
          <a:cs typeface="+mn-cs"/>
        </a:defRPr>
      </a:lvl4pPr>
      <a:lvl5pPr marL="1971675" indent="-228600" algn="l" defTabSz="9144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7BB7EDC-2534-4611-95D5-5BE52031260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67000">
                <a:schemeClr val="accent2"/>
              </a:gs>
              <a:gs pos="35000">
                <a:srgbClr val="005191"/>
              </a:gs>
              <a:gs pos="0">
                <a:srgbClr val="020251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362F45DC-63E1-4EBC-95E6-773028F53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99" y="3009937"/>
            <a:ext cx="7115175" cy="553998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fr-FR" dirty="0"/>
              <a:t>Titre du chapitre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8BB30519-CF86-4456-A8A0-1EDAF7870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635191" y="-663654"/>
            <a:ext cx="4243149" cy="7632859"/>
          </a:xfrm>
          <a:prstGeom prst="rect">
            <a:avLst/>
          </a:prstGeom>
        </p:spPr>
        <p:txBody>
          <a:bodyPr vert="horz" wrap="none" lIns="0" tIns="0" rIns="0" bIns="0" rtlCol="0" anchor="ctr" anchorCtr="0">
            <a:spAutoFit/>
          </a:bodyPr>
          <a:lstStyle/>
          <a:p>
            <a:pPr lvl="0"/>
            <a:r>
              <a:rPr lang="fr-FR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90196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200"/>
        </a:spcBef>
        <a:spcAft>
          <a:spcPts val="1200"/>
        </a:spcAft>
        <a:buFont typeface="Arial" panose="020B0604020202020204" pitchFamily="34" charset="0"/>
        <a:buNone/>
        <a:defRPr sz="49600" b="1" i="0" kern="1200" cap="all" baseline="0">
          <a:solidFill>
            <a:schemeClr val="bg1">
              <a:alpha val="30000"/>
            </a:schemeClr>
          </a:solidFill>
          <a:latin typeface="Arial Black" panose="020B0604020202020204" pitchFamily="34" charset="0"/>
          <a:ea typeface="+mn-ea"/>
          <a:cs typeface="+mn-cs"/>
        </a:defRPr>
      </a:lvl1pPr>
      <a:lvl2pPr marL="361950" indent="-352425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v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31432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panose="05000000000000000000" pitchFamily="2" charset="2"/>
        <a:buChar char="Ø"/>
        <a:defRPr sz="1600" kern="1200">
          <a:solidFill>
            <a:schemeClr val="bg2"/>
          </a:solidFill>
          <a:latin typeface="+mn-lt"/>
          <a:ea typeface="+mn-ea"/>
          <a:cs typeface="+mn-cs"/>
        </a:defRPr>
      </a:lvl3pPr>
      <a:lvl4pPr marL="1524000" indent="-228600" algn="l" defTabSz="914400" rtl="0" eaLnBrk="1" latinLnBrk="0" hangingPunct="1">
        <a:lnSpc>
          <a:spcPct val="100000"/>
        </a:lnSpc>
        <a:spcBef>
          <a:spcPts val="300"/>
        </a:spcBef>
        <a:buClr>
          <a:schemeClr val="accent1"/>
        </a:buClr>
        <a:buFont typeface="Courier New" panose="02070309020205020404" pitchFamily="49" charset="0"/>
        <a:buChar char="o"/>
        <a:defRPr sz="1400" kern="1200">
          <a:solidFill>
            <a:schemeClr val="bg2"/>
          </a:solidFill>
          <a:latin typeface="+mn-lt"/>
          <a:ea typeface="+mn-ea"/>
          <a:cs typeface="+mn-cs"/>
        </a:defRPr>
      </a:lvl4pPr>
      <a:lvl5pPr marL="1971675" indent="-228600" algn="l" defTabSz="9144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4189B0E-4232-4851-A5E1-1A78B7400FE9}"/>
              </a:ext>
            </a:extLst>
          </p:cNvPr>
          <p:cNvSpPr/>
          <p:nvPr userDrawn="1"/>
        </p:nvSpPr>
        <p:spPr>
          <a:xfrm>
            <a:off x="0" y="6572250"/>
            <a:ext cx="12192000" cy="285750"/>
          </a:xfrm>
          <a:prstGeom prst="rect">
            <a:avLst/>
          </a:prstGeom>
          <a:gradFill flip="none" rotWithShape="1">
            <a:gsLst>
              <a:gs pos="100000">
                <a:srgbClr val="44C39D"/>
              </a:gs>
              <a:gs pos="48000">
                <a:srgbClr val="005191"/>
              </a:gs>
              <a:gs pos="0">
                <a:srgbClr val="020251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n-lt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A6A2C4F3-B1B4-4B67-9AFC-BE865E16589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387011" y="291600"/>
            <a:ext cx="1458929" cy="360000"/>
          </a:xfrm>
          <a:prstGeom prst="rect">
            <a:avLst/>
          </a:prstGeom>
        </p:spPr>
      </p:pic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362F45DC-63E1-4EBC-95E6-773028F53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710857"/>
            <a:ext cx="11472001" cy="290849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fr-FR" dirty="0"/>
              <a:t>Cliquez pour ajouter un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8BB30519-CF86-4456-A8A0-1EDAF7870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9999" y="1374775"/>
            <a:ext cx="11472001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/>
              <a:t>Niveau 1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DCF15A00-D01B-4BCF-ABFD-235FCA9AC8A4}"/>
              </a:ext>
            </a:extLst>
          </p:cNvPr>
          <p:cNvCxnSpPr/>
          <p:nvPr userDrawn="1"/>
        </p:nvCxnSpPr>
        <p:spPr>
          <a:xfrm>
            <a:off x="359999" y="592670"/>
            <a:ext cx="9688876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u numéro de diapositive 5">
            <a:extLst>
              <a:ext uri="{FF2B5EF4-FFF2-40B4-BE49-F238E27FC236}">
                <a16:creationId xmlns:a16="http://schemas.microsoft.com/office/drawing/2014/main" xmlns="" id="{AF5E90D5-963E-4737-97EC-DBB9CEB6ED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485" y="6626632"/>
            <a:ext cx="274114" cy="184666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1F15C832-BA88-44B2-B74D-EBDA7A9ACE5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A9577CE9-D949-47EC-853B-FEF4C9581CBB}"/>
              </a:ext>
            </a:extLst>
          </p:cNvPr>
          <p:cNvSpPr txBox="1"/>
          <p:nvPr userDrawn="1"/>
        </p:nvSpPr>
        <p:spPr>
          <a:xfrm>
            <a:off x="11430002" y="6649716"/>
            <a:ext cx="379912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fr-FR" sz="900" b="1" dirty="0">
                <a:solidFill>
                  <a:schemeClr val="bg1"/>
                </a:solidFill>
                <a:latin typeface="+mn-lt"/>
              </a:rPr>
              <a:t>© </a:t>
            </a:r>
            <a:r>
              <a:rPr lang="fr-FR" sz="900" b="1" dirty="0" err="1">
                <a:solidFill>
                  <a:schemeClr val="bg1"/>
                </a:solidFill>
                <a:latin typeface="+mn-lt"/>
              </a:rPr>
              <a:t>cnes</a:t>
            </a:r>
            <a:endParaRPr lang="fr-FR" sz="9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9776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70" r:id="rId6"/>
    <p:sldLayoutId id="2147483673" r:id="rId7"/>
    <p:sldLayoutId id="2147483671" r:id="rId8"/>
    <p:sldLayoutId id="2147483672" r:id="rId9"/>
    <p:sldLayoutId id="2147483674" r:id="rId10"/>
    <p:sldLayoutId id="214748367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1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200"/>
        </a:spcBef>
        <a:spcAft>
          <a:spcPts val="1200"/>
        </a:spcAft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352425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v"/>
        <a:defRPr sz="1600" b="1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076325" indent="-31432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panose="05000000000000000000" pitchFamily="2" charset="2"/>
        <a:buChar char="Ø"/>
        <a:defRPr sz="1600" kern="1200">
          <a:solidFill>
            <a:schemeClr val="bg2"/>
          </a:solidFill>
          <a:latin typeface="+mn-lt"/>
          <a:ea typeface="+mn-ea"/>
          <a:cs typeface="Arial" panose="020B0604020202020204" pitchFamily="34" charset="0"/>
        </a:defRPr>
      </a:lvl3pPr>
      <a:lvl4pPr marL="1524000" indent="-228600" algn="l" defTabSz="914400" rtl="0" eaLnBrk="1" latinLnBrk="0" hangingPunct="1">
        <a:lnSpc>
          <a:spcPct val="100000"/>
        </a:lnSpc>
        <a:spcBef>
          <a:spcPts val="300"/>
        </a:spcBef>
        <a:buClr>
          <a:schemeClr val="accent1"/>
        </a:buClr>
        <a:buFont typeface="Courier New" panose="02070309020205020404" pitchFamily="49" charset="0"/>
        <a:buChar char="o"/>
        <a:defRPr sz="1400" kern="1200">
          <a:solidFill>
            <a:schemeClr val="bg2"/>
          </a:solidFill>
          <a:latin typeface="+mn-lt"/>
          <a:ea typeface="+mn-ea"/>
          <a:cs typeface="Arial" panose="020B0604020202020204" pitchFamily="34" charset="0"/>
        </a:defRPr>
      </a:lvl4pPr>
      <a:lvl5pPr marL="1971675" indent="-228600" algn="l" defTabSz="9144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bg2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Une image contenant objet d’extérieur, étoile, sombre, ciel nocturne&#10;&#10;Description générée automatiquement">
            <a:extLst>
              <a:ext uri="{FF2B5EF4-FFF2-40B4-BE49-F238E27FC236}">
                <a16:creationId xmlns:a16="http://schemas.microsoft.com/office/drawing/2014/main" xmlns="" id="{5CC5DB87-B4B1-CFC0-9139-0E4C55A61D0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re 6">
            <a:extLst>
              <a:ext uri="{FF2B5EF4-FFF2-40B4-BE49-F238E27FC236}">
                <a16:creationId xmlns:a16="http://schemas.microsoft.com/office/drawing/2014/main" xmlns="" id="{C4411A78-3E90-1747-B96F-B262C8887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697058"/>
            <a:ext cx="6208889" cy="1820280"/>
          </a:xfrm>
        </p:spPr>
        <p:txBody>
          <a:bodyPr/>
          <a:lstStyle/>
          <a:p>
            <a:r>
              <a:rPr lang="fr-FR" sz="3000" dirty="0" smtClean="0">
                <a:solidFill>
                  <a:schemeClr val="bg1"/>
                </a:solidFill>
              </a:rPr>
              <a:t>JC2</a:t>
            </a:r>
            <a:br>
              <a:rPr lang="fr-FR" sz="3000" dirty="0" smtClean="0">
                <a:solidFill>
                  <a:schemeClr val="bg1"/>
                </a:solidFill>
              </a:rPr>
            </a:br>
            <a:r>
              <a:rPr lang="fr-FR" sz="3000" dirty="0" smtClean="0">
                <a:solidFill>
                  <a:schemeClr val="bg1"/>
                </a:solidFill>
              </a:rPr>
              <a:t>Journées CNES </a:t>
            </a:r>
            <a:br>
              <a:rPr lang="fr-FR" sz="3000" dirty="0" smtClean="0">
                <a:solidFill>
                  <a:schemeClr val="bg1"/>
                </a:solidFill>
              </a:rPr>
            </a:br>
            <a:r>
              <a:rPr lang="fr-FR" sz="3000" dirty="0" smtClean="0">
                <a:solidFill>
                  <a:schemeClr val="bg1"/>
                </a:solidFill>
              </a:rPr>
              <a:t>Jeunes Chercheurs</a:t>
            </a:r>
            <a:r>
              <a:rPr lang="fr-FR" sz="4000" dirty="0" smtClean="0"/>
              <a:t/>
            </a:r>
            <a:br>
              <a:rPr lang="fr-FR" sz="4000" dirty="0" smtClean="0"/>
            </a:br>
            <a:endParaRPr lang="fr-FR" sz="4000" dirty="0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xmlns="" id="{726DD787-AA2B-9E4B-B93C-75A3011C50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070678" y="5329513"/>
            <a:ext cx="1805495" cy="323165"/>
          </a:xfrm>
        </p:spPr>
        <p:txBody>
          <a:bodyPr/>
          <a:lstStyle/>
          <a:p>
            <a:r>
              <a:rPr lang="fr-FR" sz="2100" b="1" cap="all" dirty="0">
                <a:solidFill>
                  <a:schemeClr val="bg1"/>
                </a:solidFill>
                <a:latin typeface="Arial MT Std Extra Bold Cond" panose="020B0906030403020204" pitchFamily="34" charset="0"/>
              </a:rPr>
              <a:t>Cité de l’Espace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xmlns="" id="{81FC8514-297D-1241-A1F2-74F828B2A64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516104" y="4837303"/>
            <a:ext cx="2914645" cy="323165"/>
          </a:xfrm>
        </p:spPr>
        <p:txBody>
          <a:bodyPr/>
          <a:lstStyle/>
          <a:p>
            <a:r>
              <a:rPr lang="fr-FR" dirty="0" smtClean="0"/>
              <a:t>	</a:t>
            </a:r>
            <a:r>
              <a:rPr lang="fr-FR" sz="2100" cap="all" dirty="0" smtClean="0">
                <a:solidFill>
                  <a:schemeClr val="bg1"/>
                </a:solidFill>
                <a:latin typeface="Arial MT Std Extra Bold Cond" panose="020B0906030403020204" pitchFamily="34" charset="0"/>
              </a:rPr>
              <a:t>11, 12 </a:t>
            </a:r>
            <a:r>
              <a:rPr lang="fr-FR" sz="2100" cap="all" dirty="0">
                <a:solidFill>
                  <a:schemeClr val="bg1"/>
                </a:solidFill>
                <a:latin typeface="Arial MT Std Extra Bold Cond" panose="020B0906030403020204" pitchFamily="34" charset="0"/>
              </a:rPr>
              <a:t>et </a:t>
            </a:r>
            <a:r>
              <a:rPr lang="fr-FR" sz="2100" cap="all" dirty="0" smtClean="0">
                <a:solidFill>
                  <a:schemeClr val="bg1"/>
                </a:solidFill>
                <a:latin typeface="Arial MT Std Extra Bold Cond" panose="020B0906030403020204" pitchFamily="34" charset="0"/>
              </a:rPr>
              <a:t>13 </a:t>
            </a:r>
            <a:r>
              <a:rPr lang="fr-FR" sz="2100" cap="all" dirty="0">
                <a:solidFill>
                  <a:schemeClr val="bg1"/>
                </a:solidFill>
                <a:latin typeface="Arial MT Std Extra Bold Cond" panose="020B0906030403020204" pitchFamily="34" charset="0"/>
              </a:rPr>
              <a:t>octobre </a:t>
            </a:r>
            <a:r>
              <a:rPr lang="fr-FR" sz="2100" cap="all" dirty="0" smtClean="0">
                <a:solidFill>
                  <a:schemeClr val="bg1"/>
                </a:solidFill>
                <a:latin typeface="Arial MT Std Extra Bold Cond" panose="020B0906030403020204" pitchFamily="34" charset="0"/>
              </a:rPr>
              <a:t>2023</a:t>
            </a:r>
            <a:endParaRPr lang="fr-FR" sz="2100" cap="all" dirty="0">
              <a:solidFill>
                <a:schemeClr val="bg1"/>
              </a:solidFill>
              <a:latin typeface="Arial MT Std Extra Bold Cond" panose="020B0906030403020204" pitchFamily="34" charset="0"/>
            </a:endParaRPr>
          </a:p>
        </p:txBody>
      </p:sp>
      <p:pic>
        <p:nvPicPr>
          <p:cNvPr id="12" name="Image 1" descr="image0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104" y="3561839"/>
            <a:ext cx="3356162" cy="90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Charte graphique de la communication gouvernementale en France — Wikipédia">
            <a:extLst>
              <a:ext uri="{FF2B5EF4-FFF2-40B4-BE49-F238E27FC236}">
                <a16:creationId xmlns:a16="http://schemas.microsoft.com/office/drawing/2014/main" xmlns="" id="{0E6B9F56-023F-719F-6DC6-3BED7F2510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7052" y="256681"/>
            <a:ext cx="797833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e 9">
            <a:extLst>
              <a:ext uri="{FF2B5EF4-FFF2-40B4-BE49-F238E27FC236}">
                <a16:creationId xmlns:a16="http://schemas.microsoft.com/office/drawing/2014/main" xmlns="" id="{0643F04F-07B6-EE4B-729E-526AE676496E}"/>
              </a:ext>
            </a:extLst>
          </p:cNvPr>
          <p:cNvGrpSpPr>
            <a:grpSpLocks noChangeAspect="1"/>
          </p:cNvGrpSpPr>
          <p:nvPr/>
        </p:nvGrpSpPr>
        <p:grpSpPr>
          <a:xfrm>
            <a:off x="11112302" y="255276"/>
            <a:ext cx="660098" cy="722811"/>
            <a:chOff x="8286168" y="962823"/>
            <a:chExt cx="613392" cy="671667"/>
          </a:xfrm>
        </p:grpSpPr>
        <p:sp>
          <p:nvSpPr>
            <p:cNvPr id="13" name="Forme libre 12">
              <a:extLst>
                <a:ext uri="{FF2B5EF4-FFF2-40B4-BE49-F238E27FC236}">
                  <a16:creationId xmlns:a16="http://schemas.microsoft.com/office/drawing/2014/main" xmlns="" id="{D1D9B659-1492-967B-4CEB-7E629A4B6399}"/>
                </a:ext>
              </a:extLst>
            </p:cNvPr>
            <p:cNvSpPr/>
            <p:nvPr/>
          </p:nvSpPr>
          <p:spPr>
            <a:xfrm>
              <a:off x="8462093" y="962823"/>
              <a:ext cx="264809" cy="356823"/>
            </a:xfrm>
            <a:custGeom>
              <a:avLst/>
              <a:gdLst>
                <a:gd name="connsiteX0" fmla="*/ 877729 w 1110996"/>
                <a:gd name="connsiteY0" fmla="*/ 1240727 h 1497044"/>
                <a:gd name="connsiteX1" fmla="*/ 503682 w 1110996"/>
                <a:gd name="connsiteY1" fmla="*/ 833438 h 1497044"/>
                <a:gd name="connsiteX2" fmla="*/ 503682 w 1110996"/>
                <a:gd name="connsiteY2" fmla="*/ 0 h 1497044"/>
                <a:gd name="connsiteX3" fmla="*/ 444913 w 1110996"/>
                <a:gd name="connsiteY3" fmla="*/ 0 h 1497044"/>
                <a:gd name="connsiteX4" fmla="*/ 444913 w 1110996"/>
                <a:gd name="connsiteY4" fmla="*/ 444056 h 1497044"/>
                <a:gd name="connsiteX5" fmla="*/ 0 w 1110996"/>
                <a:gd name="connsiteY5" fmla="*/ 963644 h 1497044"/>
                <a:gd name="connsiteX6" fmla="*/ 576548 w 1110996"/>
                <a:gd name="connsiteY6" fmla="*/ 1497044 h 1497044"/>
                <a:gd name="connsiteX7" fmla="*/ 1110996 w 1110996"/>
                <a:gd name="connsiteY7" fmla="*/ 1161764 h 1497044"/>
                <a:gd name="connsiteX8" fmla="*/ 877729 w 1110996"/>
                <a:gd name="connsiteY8" fmla="*/ 1240727 h 14970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10996" h="1497044">
                  <a:moveTo>
                    <a:pt x="877729" y="1240727"/>
                  </a:moveTo>
                  <a:cubicBezTo>
                    <a:pt x="700850" y="1238155"/>
                    <a:pt x="503682" y="1084993"/>
                    <a:pt x="503682" y="833438"/>
                  </a:cubicBezTo>
                  <a:lnTo>
                    <a:pt x="503682" y="0"/>
                  </a:lnTo>
                  <a:lnTo>
                    <a:pt x="444913" y="0"/>
                  </a:lnTo>
                  <a:lnTo>
                    <a:pt x="444913" y="444056"/>
                  </a:lnTo>
                  <a:cubicBezTo>
                    <a:pt x="189929" y="499396"/>
                    <a:pt x="0" y="710660"/>
                    <a:pt x="0" y="963644"/>
                  </a:cubicBezTo>
                  <a:cubicBezTo>
                    <a:pt x="0" y="1258157"/>
                    <a:pt x="257842" y="1497044"/>
                    <a:pt x="576548" y="1497044"/>
                  </a:cubicBezTo>
                  <a:cubicBezTo>
                    <a:pt x="818769" y="1497044"/>
                    <a:pt x="1025557" y="1358265"/>
                    <a:pt x="1110996" y="1161764"/>
                  </a:cubicBezTo>
                  <a:cubicBezTo>
                    <a:pt x="1056418" y="1209294"/>
                    <a:pt x="962692" y="1241774"/>
                    <a:pt x="877729" y="1240727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dirty="0"/>
            </a:p>
          </p:txBody>
        </p:sp>
        <p:sp>
          <p:nvSpPr>
            <p:cNvPr id="14" name="Forme libre 13">
              <a:extLst>
                <a:ext uri="{FF2B5EF4-FFF2-40B4-BE49-F238E27FC236}">
                  <a16:creationId xmlns:a16="http://schemas.microsoft.com/office/drawing/2014/main" xmlns="" id="{344E62F1-2269-7464-D4EF-6DA46C2D0ED4}"/>
                </a:ext>
              </a:extLst>
            </p:cNvPr>
            <p:cNvSpPr/>
            <p:nvPr/>
          </p:nvSpPr>
          <p:spPr>
            <a:xfrm>
              <a:off x="8600401" y="1065242"/>
              <a:ext cx="122632" cy="111227"/>
            </a:xfrm>
            <a:custGeom>
              <a:avLst/>
              <a:gdLst>
                <a:gd name="connsiteX0" fmla="*/ 0 w 514499"/>
                <a:gd name="connsiteY0" fmla="*/ 450 h 466649"/>
                <a:gd name="connsiteX1" fmla="*/ 492442 w 514499"/>
                <a:gd name="connsiteY1" fmla="*/ 262769 h 466649"/>
                <a:gd name="connsiteX2" fmla="*/ 318897 w 514499"/>
                <a:gd name="connsiteY2" fmla="*/ 466604 h 466649"/>
                <a:gd name="connsiteX3" fmla="*/ 0 w 514499"/>
                <a:gd name="connsiteY3" fmla="*/ 450 h 466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4499" h="466649">
                  <a:moveTo>
                    <a:pt x="0" y="450"/>
                  </a:moveTo>
                  <a:cubicBezTo>
                    <a:pt x="24384" y="-2502"/>
                    <a:pt x="319849" y="1403"/>
                    <a:pt x="492442" y="262769"/>
                  </a:cubicBezTo>
                  <a:cubicBezTo>
                    <a:pt x="550641" y="350780"/>
                    <a:pt x="493967" y="460698"/>
                    <a:pt x="318897" y="466604"/>
                  </a:cubicBezTo>
                  <a:cubicBezTo>
                    <a:pt x="256413" y="468509"/>
                    <a:pt x="33147" y="411930"/>
                    <a:pt x="0" y="450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5" name="Forme libre 14">
              <a:extLst>
                <a:ext uri="{FF2B5EF4-FFF2-40B4-BE49-F238E27FC236}">
                  <a16:creationId xmlns:a16="http://schemas.microsoft.com/office/drawing/2014/main" xmlns="" id="{32237184-3EC0-FA9C-57AA-B89568F6CBD7}"/>
                </a:ext>
              </a:extLst>
            </p:cNvPr>
            <p:cNvSpPr/>
            <p:nvPr/>
          </p:nvSpPr>
          <p:spPr>
            <a:xfrm>
              <a:off x="8438914" y="1357628"/>
              <a:ext cx="142938" cy="138919"/>
            </a:xfrm>
            <a:custGeom>
              <a:avLst/>
              <a:gdLst>
                <a:gd name="connsiteX0" fmla="*/ 299847 w 599693"/>
                <a:gd name="connsiteY0" fmla="*/ 0 h 582834"/>
                <a:gd name="connsiteX1" fmla="*/ 0 w 599693"/>
                <a:gd name="connsiteY1" fmla="*/ 282988 h 582834"/>
                <a:gd name="connsiteX2" fmla="*/ 0 w 599693"/>
                <a:gd name="connsiteY2" fmla="*/ 582835 h 582834"/>
                <a:gd name="connsiteX3" fmla="*/ 133160 w 599693"/>
                <a:gd name="connsiteY3" fmla="*/ 582835 h 582834"/>
                <a:gd name="connsiteX4" fmla="*/ 133160 w 599693"/>
                <a:gd name="connsiteY4" fmla="*/ 285083 h 582834"/>
                <a:gd name="connsiteX5" fmla="*/ 299847 w 599693"/>
                <a:gd name="connsiteY5" fmla="*/ 101251 h 582834"/>
                <a:gd name="connsiteX6" fmla="*/ 466535 w 599693"/>
                <a:gd name="connsiteY6" fmla="*/ 285083 h 582834"/>
                <a:gd name="connsiteX7" fmla="*/ 466535 w 599693"/>
                <a:gd name="connsiteY7" fmla="*/ 582835 h 582834"/>
                <a:gd name="connsiteX8" fmla="*/ 599694 w 599693"/>
                <a:gd name="connsiteY8" fmla="*/ 582835 h 582834"/>
                <a:gd name="connsiteX9" fmla="*/ 599694 w 599693"/>
                <a:gd name="connsiteY9" fmla="*/ 282988 h 582834"/>
                <a:gd name="connsiteX10" fmla="*/ 299847 w 599693"/>
                <a:gd name="connsiteY10" fmla="*/ 0 h 582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99693" h="582834">
                  <a:moveTo>
                    <a:pt x="299847" y="0"/>
                  </a:moveTo>
                  <a:cubicBezTo>
                    <a:pt x="150781" y="0"/>
                    <a:pt x="0" y="61532"/>
                    <a:pt x="0" y="282988"/>
                  </a:cubicBezTo>
                  <a:lnTo>
                    <a:pt x="0" y="582835"/>
                  </a:lnTo>
                  <a:lnTo>
                    <a:pt x="133160" y="582835"/>
                  </a:lnTo>
                  <a:lnTo>
                    <a:pt x="133160" y="285083"/>
                  </a:lnTo>
                  <a:cubicBezTo>
                    <a:pt x="133160" y="135636"/>
                    <a:pt x="229553" y="101251"/>
                    <a:pt x="299847" y="101251"/>
                  </a:cubicBezTo>
                  <a:cubicBezTo>
                    <a:pt x="370142" y="101251"/>
                    <a:pt x="466535" y="135731"/>
                    <a:pt x="466535" y="285083"/>
                  </a:cubicBezTo>
                  <a:lnTo>
                    <a:pt x="466535" y="582835"/>
                  </a:lnTo>
                  <a:lnTo>
                    <a:pt x="599694" y="582835"/>
                  </a:lnTo>
                  <a:lnTo>
                    <a:pt x="599694" y="282988"/>
                  </a:lnTo>
                  <a:cubicBezTo>
                    <a:pt x="599694" y="61532"/>
                    <a:pt x="448913" y="0"/>
                    <a:pt x="299847" y="0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6" name="Forme libre 15">
              <a:extLst>
                <a:ext uri="{FF2B5EF4-FFF2-40B4-BE49-F238E27FC236}">
                  <a16:creationId xmlns:a16="http://schemas.microsoft.com/office/drawing/2014/main" xmlns="" id="{2C022EAC-091F-DB3B-DCF1-E725E4E60F9B}"/>
                </a:ext>
              </a:extLst>
            </p:cNvPr>
            <p:cNvSpPr/>
            <p:nvPr/>
          </p:nvSpPr>
          <p:spPr>
            <a:xfrm>
              <a:off x="8286168" y="1361487"/>
              <a:ext cx="132041" cy="135061"/>
            </a:xfrm>
            <a:custGeom>
              <a:avLst/>
              <a:gdLst>
                <a:gd name="connsiteX0" fmla="*/ 0 w 553974"/>
                <a:gd name="connsiteY0" fmla="*/ 283273 h 566642"/>
                <a:gd name="connsiteX1" fmla="*/ 282988 w 553974"/>
                <a:gd name="connsiteY1" fmla="*/ 566642 h 566642"/>
                <a:gd name="connsiteX2" fmla="*/ 553974 w 553974"/>
                <a:gd name="connsiteY2" fmla="*/ 566642 h 566642"/>
                <a:gd name="connsiteX3" fmla="*/ 553974 w 553974"/>
                <a:gd name="connsiteY3" fmla="*/ 467297 h 566642"/>
                <a:gd name="connsiteX4" fmla="*/ 317659 w 553974"/>
                <a:gd name="connsiteY4" fmla="*/ 467297 h 566642"/>
                <a:gd name="connsiteX5" fmla="*/ 138779 w 553974"/>
                <a:gd name="connsiteY5" fmla="*/ 283273 h 566642"/>
                <a:gd name="connsiteX6" fmla="*/ 317659 w 553974"/>
                <a:gd name="connsiteY6" fmla="*/ 97727 h 566642"/>
                <a:gd name="connsiteX7" fmla="*/ 553974 w 553974"/>
                <a:gd name="connsiteY7" fmla="*/ 97727 h 566642"/>
                <a:gd name="connsiteX8" fmla="*/ 553974 w 553974"/>
                <a:gd name="connsiteY8" fmla="*/ 0 h 566642"/>
                <a:gd name="connsiteX9" fmla="*/ 282988 w 553974"/>
                <a:gd name="connsiteY9" fmla="*/ 0 h 566642"/>
                <a:gd name="connsiteX10" fmla="*/ 0 w 553974"/>
                <a:gd name="connsiteY10" fmla="*/ 283273 h 566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974" h="566642">
                  <a:moveTo>
                    <a:pt x="0" y="283273"/>
                  </a:moveTo>
                  <a:cubicBezTo>
                    <a:pt x="0" y="424148"/>
                    <a:pt x="61531" y="566642"/>
                    <a:pt x="282988" y="566642"/>
                  </a:cubicBezTo>
                  <a:lnTo>
                    <a:pt x="553974" y="566642"/>
                  </a:lnTo>
                  <a:lnTo>
                    <a:pt x="553974" y="467297"/>
                  </a:lnTo>
                  <a:lnTo>
                    <a:pt x="317659" y="467297"/>
                  </a:lnTo>
                  <a:cubicBezTo>
                    <a:pt x="168212" y="467297"/>
                    <a:pt x="138779" y="352044"/>
                    <a:pt x="138779" y="283273"/>
                  </a:cubicBezTo>
                  <a:cubicBezTo>
                    <a:pt x="138779" y="214694"/>
                    <a:pt x="168212" y="97727"/>
                    <a:pt x="317659" y="97727"/>
                  </a:cubicBezTo>
                  <a:lnTo>
                    <a:pt x="553974" y="97727"/>
                  </a:lnTo>
                  <a:lnTo>
                    <a:pt x="553974" y="0"/>
                  </a:lnTo>
                  <a:lnTo>
                    <a:pt x="282988" y="0"/>
                  </a:lnTo>
                  <a:cubicBezTo>
                    <a:pt x="61531" y="-95"/>
                    <a:pt x="0" y="142399"/>
                    <a:pt x="0" y="283273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7" name="Forme libre 16">
              <a:extLst>
                <a:ext uri="{FF2B5EF4-FFF2-40B4-BE49-F238E27FC236}">
                  <a16:creationId xmlns:a16="http://schemas.microsoft.com/office/drawing/2014/main" xmlns="" id="{3237B814-6A58-9EB0-486F-D199A454749A}"/>
                </a:ext>
              </a:extLst>
            </p:cNvPr>
            <p:cNvSpPr/>
            <p:nvPr/>
          </p:nvSpPr>
          <p:spPr>
            <a:xfrm>
              <a:off x="8600742" y="1357628"/>
              <a:ext cx="144398" cy="138897"/>
            </a:xfrm>
            <a:custGeom>
              <a:avLst/>
              <a:gdLst>
                <a:gd name="connsiteX0" fmla="*/ 142018 w 605821"/>
                <a:gd name="connsiteY0" fmla="*/ 345377 h 582739"/>
                <a:gd name="connsiteX1" fmla="*/ 605695 w 605821"/>
                <a:gd name="connsiteY1" fmla="*/ 345377 h 582739"/>
                <a:gd name="connsiteX2" fmla="*/ 605695 w 605821"/>
                <a:gd name="connsiteY2" fmla="*/ 303276 h 582739"/>
                <a:gd name="connsiteX3" fmla="*/ 289941 w 605821"/>
                <a:gd name="connsiteY3" fmla="*/ 0 h 582739"/>
                <a:gd name="connsiteX4" fmla="*/ 191 w 605821"/>
                <a:gd name="connsiteY4" fmla="*/ 291370 h 582739"/>
                <a:gd name="connsiteX5" fmla="*/ 0 w 605821"/>
                <a:gd name="connsiteY5" fmla="*/ 299371 h 582739"/>
                <a:gd name="connsiteX6" fmla="*/ 283083 w 605821"/>
                <a:gd name="connsiteY6" fmla="*/ 582740 h 582739"/>
                <a:gd name="connsiteX7" fmla="*/ 588931 w 605821"/>
                <a:gd name="connsiteY7" fmla="*/ 582740 h 582739"/>
                <a:gd name="connsiteX8" fmla="*/ 588931 w 605821"/>
                <a:gd name="connsiteY8" fmla="*/ 483299 h 582739"/>
                <a:gd name="connsiteX9" fmla="*/ 317754 w 605821"/>
                <a:gd name="connsiteY9" fmla="*/ 483299 h 582739"/>
                <a:gd name="connsiteX10" fmla="*/ 142018 w 605821"/>
                <a:gd name="connsiteY10" fmla="*/ 345377 h 582739"/>
                <a:gd name="connsiteX11" fmla="*/ 463582 w 605821"/>
                <a:gd name="connsiteY11" fmla="*/ 259556 h 582739"/>
                <a:gd name="connsiteX12" fmla="*/ 142208 w 605821"/>
                <a:gd name="connsiteY12" fmla="*/ 259556 h 582739"/>
                <a:gd name="connsiteX13" fmla="*/ 301371 w 605821"/>
                <a:gd name="connsiteY13" fmla="*/ 86678 h 582739"/>
                <a:gd name="connsiteX14" fmla="*/ 463582 w 605821"/>
                <a:gd name="connsiteY14" fmla="*/ 259556 h 582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05821" h="582739">
                  <a:moveTo>
                    <a:pt x="142018" y="345377"/>
                  </a:moveTo>
                  <a:lnTo>
                    <a:pt x="605695" y="345377"/>
                  </a:lnTo>
                  <a:cubicBezTo>
                    <a:pt x="605980" y="329470"/>
                    <a:pt x="605695" y="303276"/>
                    <a:pt x="605695" y="303276"/>
                  </a:cubicBezTo>
                  <a:cubicBezTo>
                    <a:pt x="605695" y="50959"/>
                    <a:pt x="440246" y="0"/>
                    <a:pt x="289941" y="0"/>
                  </a:cubicBezTo>
                  <a:cubicBezTo>
                    <a:pt x="78486" y="0"/>
                    <a:pt x="191" y="151257"/>
                    <a:pt x="191" y="291370"/>
                  </a:cubicBezTo>
                  <a:lnTo>
                    <a:pt x="0" y="299371"/>
                  </a:lnTo>
                  <a:cubicBezTo>
                    <a:pt x="0" y="440246"/>
                    <a:pt x="61627" y="582740"/>
                    <a:pt x="283083" y="582740"/>
                  </a:cubicBezTo>
                  <a:lnTo>
                    <a:pt x="588931" y="582740"/>
                  </a:lnTo>
                  <a:lnTo>
                    <a:pt x="588931" y="483299"/>
                  </a:lnTo>
                  <a:lnTo>
                    <a:pt x="317754" y="483299"/>
                  </a:lnTo>
                  <a:cubicBezTo>
                    <a:pt x="193738" y="483394"/>
                    <a:pt x="152495" y="411766"/>
                    <a:pt x="142018" y="345377"/>
                  </a:cubicBezTo>
                  <a:moveTo>
                    <a:pt x="463582" y="259556"/>
                  </a:moveTo>
                  <a:lnTo>
                    <a:pt x="142208" y="259556"/>
                  </a:lnTo>
                  <a:cubicBezTo>
                    <a:pt x="142208" y="211169"/>
                    <a:pt x="145542" y="86678"/>
                    <a:pt x="301371" y="86678"/>
                  </a:cubicBezTo>
                  <a:cubicBezTo>
                    <a:pt x="486442" y="86678"/>
                    <a:pt x="463582" y="259556"/>
                    <a:pt x="463582" y="259556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8" name="Forme libre 17">
              <a:extLst>
                <a:ext uri="{FF2B5EF4-FFF2-40B4-BE49-F238E27FC236}">
                  <a16:creationId xmlns:a16="http://schemas.microsoft.com/office/drawing/2014/main" xmlns="" id="{DBC6DA97-584A-D8AD-D6E1-85C22353F6F2}"/>
                </a:ext>
              </a:extLst>
            </p:cNvPr>
            <p:cNvSpPr/>
            <p:nvPr/>
          </p:nvSpPr>
          <p:spPr>
            <a:xfrm>
              <a:off x="8763977" y="1361487"/>
              <a:ext cx="135583" cy="134401"/>
            </a:xfrm>
            <a:custGeom>
              <a:avLst/>
              <a:gdLst>
                <a:gd name="connsiteX0" fmla="*/ 336137 w 568832"/>
                <a:gd name="connsiteY0" fmla="*/ 238982 h 563880"/>
                <a:gd name="connsiteX1" fmla="*/ 261366 w 568832"/>
                <a:gd name="connsiteY1" fmla="*/ 238982 h 563880"/>
                <a:gd name="connsiteX2" fmla="*/ 147447 w 568832"/>
                <a:gd name="connsiteY2" fmla="*/ 166688 h 563880"/>
                <a:gd name="connsiteX3" fmla="*/ 252889 w 568832"/>
                <a:gd name="connsiteY3" fmla="*/ 97727 h 563880"/>
                <a:gd name="connsiteX4" fmla="*/ 547116 w 568832"/>
                <a:gd name="connsiteY4" fmla="*/ 97727 h 563880"/>
                <a:gd name="connsiteX5" fmla="*/ 547116 w 568832"/>
                <a:gd name="connsiteY5" fmla="*/ 0 h 563880"/>
                <a:gd name="connsiteX6" fmla="*/ 254032 w 568832"/>
                <a:gd name="connsiteY6" fmla="*/ 0 h 563880"/>
                <a:gd name="connsiteX7" fmla="*/ 0 w 568832"/>
                <a:gd name="connsiteY7" fmla="*/ 166783 h 563880"/>
                <a:gd name="connsiteX8" fmla="*/ 232696 w 568832"/>
                <a:gd name="connsiteY8" fmla="*/ 324707 h 563880"/>
                <a:gd name="connsiteX9" fmla="*/ 307467 w 568832"/>
                <a:gd name="connsiteY9" fmla="*/ 324707 h 563880"/>
                <a:gd name="connsiteX10" fmla="*/ 421386 w 568832"/>
                <a:gd name="connsiteY10" fmla="*/ 397097 h 563880"/>
                <a:gd name="connsiteX11" fmla="*/ 315849 w 568832"/>
                <a:gd name="connsiteY11" fmla="*/ 466058 h 563880"/>
                <a:gd name="connsiteX12" fmla="*/ 21717 w 568832"/>
                <a:gd name="connsiteY12" fmla="*/ 466058 h 563880"/>
                <a:gd name="connsiteX13" fmla="*/ 21717 w 568832"/>
                <a:gd name="connsiteY13" fmla="*/ 563880 h 563880"/>
                <a:gd name="connsiteX14" fmla="*/ 314801 w 568832"/>
                <a:gd name="connsiteY14" fmla="*/ 563880 h 563880"/>
                <a:gd name="connsiteX15" fmla="*/ 568833 w 568832"/>
                <a:gd name="connsiteY15" fmla="*/ 397097 h 563880"/>
                <a:gd name="connsiteX16" fmla="*/ 336137 w 568832"/>
                <a:gd name="connsiteY16" fmla="*/ 238982 h 563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68832" h="563880">
                  <a:moveTo>
                    <a:pt x="336137" y="238982"/>
                  </a:moveTo>
                  <a:lnTo>
                    <a:pt x="261366" y="238982"/>
                  </a:lnTo>
                  <a:cubicBezTo>
                    <a:pt x="191167" y="238982"/>
                    <a:pt x="147447" y="216694"/>
                    <a:pt x="147447" y="166688"/>
                  </a:cubicBezTo>
                  <a:cubicBezTo>
                    <a:pt x="147447" y="118110"/>
                    <a:pt x="181642" y="98393"/>
                    <a:pt x="252889" y="97727"/>
                  </a:cubicBezTo>
                  <a:lnTo>
                    <a:pt x="547116" y="97727"/>
                  </a:lnTo>
                  <a:lnTo>
                    <a:pt x="547116" y="0"/>
                  </a:lnTo>
                  <a:lnTo>
                    <a:pt x="254032" y="0"/>
                  </a:lnTo>
                  <a:cubicBezTo>
                    <a:pt x="134969" y="0"/>
                    <a:pt x="0" y="19907"/>
                    <a:pt x="0" y="166783"/>
                  </a:cubicBezTo>
                  <a:cubicBezTo>
                    <a:pt x="0" y="327184"/>
                    <a:pt x="179641" y="324707"/>
                    <a:pt x="232696" y="324707"/>
                  </a:cubicBezTo>
                  <a:lnTo>
                    <a:pt x="307467" y="324707"/>
                  </a:lnTo>
                  <a:cubicBezTo>
                    <a:pt x="377666" y="324707"/>
                    <a:pt x="421386" y="346996"/>
                    <a:pt x="421386" y="397097"/>
                  </a:cubicBezTo>
                  <a:cubicBezTo>
                    <a:pt x="421386" y="445580"/>
                    <a:pt x="387096" y="465296"/>
                    <a:pt x="315849" y="466058"/>
                  </a:cubicBezTo>
                  <a:lnTo>
                    <a:pt x="21717" y="466058"/>
                  </a:lnTo>
                  <a:lnTo>
                    <a:pt x="21717" y="563880"/>
                  </a:lnTo>
                  <a:lnTo>
                    <a:pt x="314801" y="563880"/>
                  </a:lnTo>
                  <a:cubicBezTo>
                    <a:pt x="433959" y="563880"/>
                    <a:pt x="568833" y="543973"/>
                    <a:pt x="568833" y="397097"/>
                  </a:cubicBezTo>
                  <a:cubicBezTo>
                    <a:pt x="568833" y="236411"/>
                    <a:pt x="389096" y="238982"/>
                    <a:pt x="336137" y="238982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9" name="Forme libre 18">
              <a:extLst>
                <a:ext uri="{FF2B5EF4-FFF2-40B4-BE49-F238E27FC236}">
                  <a16:creationId xmlns:a16="http://schemas.microsoft.com/office/drawing/2014/main" xmlns="" id="{1021143B-237E-6A55-DEB6-6E986114677E}"/>
                </a:ext>
              </a:extLst>
            </p:cNvPr>
            <p:cNvSpPr/>
            <p:nvPr/>
          </p:nvSpPr>
          <p:spPr>
            <a:xfrm>
              <a:off x="8289119" y="1534643"/>
              <a:ext cx="33486" cy="31126"/>
            </a:xfrm>
            <a:custGeom>
              <a:avLst/>
              <a:gdLst>
                <a:gd name="connsiteX0" fmla="*/ 136398 w 140493"/>
                <a:gd name="connsiteY0" fmla="*/ 191 h 130587"/>
                <a:gd name="connsiteX1" fmla="*/ 140494 w 140493"/>
                <a:gd name="connsiteY1" fmla="*/ 4286 h 130587"/>
                <a:gd name="connsiteX2" fmla="*/ 140494 w 140493"/>
                <a:gd name="connsiteY2" fmla="*/ 22574 h 130587"/>
                <a:gd name="connsiteX3" fmla="*/ 136398 w 140493"/>
                <a:gd name="connsiteY3" fmla="*/ 26861 h 130587"/>
                <a:gd name="connsiteX4" fmla="*/ 53435 w 140493"/>
                <a:gd name="connsiteY4" fmla="*/ 26861 h 130587"/>
                <a:gd name="connsiteX5" fmla="*/ 41434 w 140493"/>
                <a:gd name="connsiteY5" fmla="*/ 28004 h 130587"/>
                <a:gd name="connsiteX6" fmla="*/ 33909 w 140493"/>
                <a:gd name="connsiteY6" fmla="*/ 32099 h 130587"/>
                <a:gd name="connsiteX7" fmla="*/ 29909 w 140493"/>
                <a:gd name="connsiteY7" fmla="*/ 39815 h 130587"/>
                <a:gd name="connsiteX8" fmla="*/ 28670 w 140493"/>
                <a:gd name="connsiteY8" fmla="*/ 52102 h 130587"/>
                <a:gd name="connsiteX9" fmla="*/ 28670 w 140493"/>
                <a:gd name="connsiteY9" fmla="*/ 78581 h 130587"/>
                <a:gd name="connsiteX10" fmla="*/ 29909 w 140493"/>
                <a:gd name="connsiteY10" fmla="*/ 90964 h 130587"/>
                <a:gd name="connsiteX11" fmla="*/ 33909 w 140493"/>
                <a:gd name="connsiteY11" fmla="*/ 98774 h 130587"/>
                <a:gd name="connsiteX12" fmla="*/ 41434 w 140493"/>
                <a:gd name="connsiteY12" fmla="*/ 102965 h 130587"/>
                <a:gd name="connsiteX13" fmla="*/ 53435 w 140493"/>
                <a:gd name="connsiteY13" fmla="*/ 104108 h 130587"/>
                <a:gd name="connsiteX14" fmla="*/ 136398 w 140493"/>
                <a:gd name="connsiteY14" fmla="*/ 104108 h 130587"/>
                <a:gd name="connsiteX15" fmla="*/ 140494 w 140493"/>
                <a:gd name="connsiteY15" fmla="*/ 108204 h 130587"/>
                <a:gd name="connsiteX16" fmla="*/ 140494 w 140493"/>
                <a:gd name="connsiteY16" fmla="*/ 126492 h 130587"/>
                <a:gd name="connsiteX17" fmla="*/ 136398 w 140493"/>
                <a:gd name="connsiteY17" fmla="*/ 130588 h 130587"/>
                <a:gd name="connsiteX18" fmla="*/ 52292 w 140493"/>
                <a:gd name="connsiteY18" fmla="*/ 130588 h 130587"/>
                <a:gd name="connsiteX19" fmla="*/ 28194 w 140493"/>
                <a:gd name="connsiteY19" fmla="*/ 127921 h 130587"/>
                <a:gd name="connsiteX20" fmla="*/ 12097 w 140493"/>
                <a:gd name="connsiteY20" fmla="*/ 119444 h 130587"/>
                <a:gd name="connsiteX21" fmla="*/ 2953 w 140493"/>
                <a:gd name="connsiteY21" fmla="*/ 104204 h 130587"/>
                <a:gd name="connsiteX22" fmla="*/ 0 w 140493"/>
                <a:gd name="connsiteY22" fmla="*/ 81344 h 130587"/>
                <a:gd name="connsiteX23" fmla="*/ 0 w 140493"/>
                <a:gd name="connsiteY23" fmla="*/ 49340 h 130587"/>
                <a:gd name="connsiteX24" fmla="*/ 2953 w 140493"/>
                <a:gd name="connsiteY24" fmla="*/ 26575 h 130587"/>
                <a:gd name="connsiteX25" fmla="*/ 12097 w 140493"/>
                <a:gd name="connsiteY25" fmla="*/ 11335 h 130587"/>
                <a:gd name="connsiteX26" fmla="*/ 28194 w 140493"/>
                <a:gd name="connsiteY26" fmla="*/ 2762 h 130587"/>
                <a:gd name="connsiteX27" fmla="*/ 52292 w 140493"/>
                <a:gd name="connsiteY27" fmla="*/ 0 h 130587"/>
                <a:gd name="connsiteX28" fmla="*/ 136398 w 140493"/>
                <a:gd name="connsiteY28" fmla="*/ 0 h 13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40493" h="130587">
                  <a:moveTo>
                    <a:pt x="136398" y="191"/>
                  </a:moveTo>
                  <a:cubicBezTo>
                    <a:pt x="139160" y="191"/>
                    <a:pt x="140494" y="1619"/>
                    <a:pt x="140494" y="4286"/>
                  </a:cubicBezTo>
                  <a:lnTo>
                    <a:pt x="140494" y="22574"/>
                  </a:lnTo>
                  <a:cubicBezTo>
                    <a:pt x="140494" y="25432"/>
                    <a:pt x="139065" y="26861"/>
                    <a:pt x="136398" y="26861"/>
                  </a:cubicBezTo>
                  <a:lnTo>
                    <a:pt x="53435" y="26861"/>
                  </a:lnTo>
                  <a:cubicBezTo>
                    <a:pt x="48578" y="26861"/>
                    <a:pt x="44577" y="27242"/>
                    <a:pt x="41434" y="28004"/>
                  </a:cubicBezTo>
                  <a:cubicBezTo>
                    <a:pt x="38291" y="28861"/>
                    <a:pt x="35719" y="30194"/>
                    <a:pt x="33909" y="32099"/>
                  </a:cubicBezTo>
                  <a:cubicBezTo>
                    <a:pt x="32099" y="34004"/>
                    <a:pt x="30671" y="36576"/>
                    <a:pt x="29909" y="39815"/>
                  </a:cubicBezTo>
                  <a:cubicBezTo>
                    <a:pt x="29051" y="43053"/>
                    <a:pt x="28670" y="47244"/>
                    <a:pt x="28670" y="52102"/>
                  </a:cubicBezTo>
                  <a:lnTo>
                    <a:pt x="28670" y="78581"/>
                  </a:lnTo>
                  <a:cubicBezTo>
                    <a:pt x="28670" y="83534"/>
                    <a:pt x="29051" y="87630"/>
                    <a:pt x="29909" y="90964"/>
                  </a:cubicBezTo>
                  <a:cubicBezTo>
                    <a:pt x="30671" y="94202"/>
                    <a:pt x="32004" y="96869"/>
                    <a:pt x="33909" y="98774"/>
                  </a:cubicBezTo>
                  <a:cubicBezTo>
                    <a:pt x="35719" y="100775"/>
                    <a:pt x="38291" y="102108"/>
                    <a:pt x="41434" y="102965"/>
                  </a:cubicBezTo>
                  <a:cubicBezTo>
                    <a:pt x="44577" y="103727"/>
                    <a:pt x="48578" y="104108"/>
                    <a:pt x="53435" y="104108"/>
                  </a:cubicBezTo>
                  <a:lnTo>
                    <a:pt x="136398" y="104108"/>
                  </a:lnTo>
                  <a:cubicBezTo>
                    <a:pt x="139160" y="104108"/>
                    <a:pt x="140494" y="105537"/>
                    <a:pt x="140494" y="108204"/>
                  </a:cubicBezTo>
                  <a:lnTo>
                    <a:pt x="140494" y="126492"/>
                  </a:lnTo>
                  <a:cubicBezTo>
                    <a:pt x="140494" y="129254"/>
                    <a:pt x="139065" y="130588"/>
                    <a:pt x="136398" y="130588"/>
                  </a:cubicBezTo>
                  <a:lnTo>
                    <a:pt x="52292" y="130588"/>
                  </a:lnTo>
                  <a:cubicBezTo>
                    <a:pt x="42863" y="130588"/>
                    <a:pt x="34766" y="129730"/>
                    <a:pt x="28194" y="127921"/>
                  </a:cubicBezTo>
                  <a:cubicBezTo>
                    <a:pt x="21622" y="126206"/>
                    <a:pt x="16288" y="123349"/>
                    <a:pt x="12097" y="119444"/>
                  </a:cubicBezTo>
                  <a:cubicBezTo>
                    <a:pt x="7906" y="115538"/>
                    <a:pt x="4858" y="110490"/>
                    <a:pt x="2953" y="104204"/>
                  </a:cubicBezTo>
                  <a:cubicBezTo>
                    <a:pt x="953" y="97917"/>
                    <a:pt x="0" y="90297"/>
                    <a:pt x="0" y="81344"/>
                  </a:cubicBezTo>
                  <a:lnTo>
                    <a:pt x="0" y="49340"/>
                  </a:lnTo>
                  <a:cubicBezTo>
                    <a:pt x="0" y="40386"/>
                    <a:pt x="953" y="32766"/>
                    <a:pt x="2953" y="26575"/>
                  </a:cubicBezTo>
                  <a:cubicBezTo>
                    <a:pt x="4858" y="20384"/>
                    <a:pt x="7906" y="15335"/>
                    <a:pt x="12097" y="11335"/>
                  </a:cubicBezTo>
                  <a:cubicBezTo>
                    <a:pt x="16288" y="7429"/>
                    <a:pt x="21622" y="4572"/>
                    <a:pt x="28194" y="2762"/>
                  </a:cubicBezTo>
                  <a:cubicBezTo>
                    <a:pt x="34766" y="953"/>
                    <a:pt x="42863" y="0"/>
                    <a:pt x="52292" y="0"/>
                  </a:cubicBezTo>
                  <a:lnTo>
                    <a:pt x="136398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0" name="Forme libre 19">
              <a:extLst>
                <a:ext uri="{FF2B5EF4-FFF2-40B4-BE49-F238E27FC236}">
                  <a16:creationId xmlns:a16="http://schemas.microsoft.com/office/drawing/2014/main" xmlns="" id="{8E872505-E9F9-CC3B-B8BD-7745366CF401}"/>
                </a:ext>
              </a:extLst>
            </p:cNvPr>
            <p:cNvSpPr/>
            <p:nvPr/>
          </p:nvSpPr>
          <p:spPr>
            <a:xfrm>
              <a:off x="8331755" y="1534667"/>
              <a:ext cx="33032" cy="31126"/>
            </a:xfrm>
            <a:custGeom>
              <a:avLst/>
              <a:gdLst>
                <a:gd name="connsiteX0" fmla="*/ 134302 w 138588"/>
                <a:gd name="connsiteY0" fmla="*/ 95 h 130587"/>
                <a:gd name="connsiteX1" fmla="*/ 138589 w 138588"/>
                <a:gd name="connsiteY1" fmla="*/ 4191 h 130587"/>
                <a:gd name="connsiteX2" fmla="*/ 138589 w 138588"/>
                <a:gd name="connsiteY2" fmla="*/ 21907 h 130587"/>
                <a:gd name="connsiteX3" fmla="*/ 134302 w 138588"/>
                <a:gd name="connsiteY3" fmla="*/ 26003 h 130587"/>
                <a:gd name="connsiteX4" fmla="*/ 52768 w 138588"/>
                <a:gd name="connsiteY4" fmla="*/ 26003 h 130587"/>
                <a:gd name="connsiteX5" fmla="*/ 40767 w 138588"/>
                <a:gd name="connsiteY5" fmla="*/ 27241 h 130587"/>
                <a:gd name="connsiteX6" fmla="*/ 33147 w 138588"/>
                <a:gd name="connsiteY6" fmla="*/ 31337 h 130587"/>
                <a:gd name="connsiteX7" fmla="*/ 29146 w 138588"/>
                <a:gd name="connsiteY7" fmla="*/ 39148 h 130587"/>
                <a:gd name="connsiteX8" fmla="*/ 28003 w 138588"/>
                <a:gd name="connsiteY8" fmla="*/ 51340 h 130587"/>
                <a:gd name="connsiteX9" fmla="*/ 28003 w 138588"/>
                <a:gd name="connsiteY9" fmla="*/ 53149 h 130587"/>
                <a:gd name="connsiteX10" fmla="*/ 133350 w 138588"/>
                <a:gd name="connsiteY10" fmla="*/ 53149 h 130587"/>
                <a:gd name="connsiteX11" fmla="*/ 137446 w 138588"/>
                <a:gd name="connsiteY11" fmla="*/ 57245 h 130587"/>
                <a:gd name="connsiteX12" fmla="*/ 137446 w 138588"/>
                <a:gd name="connsiteY12" fmla="*/ 71914 h 130587"/>
                <a:gd name="connsiteX13" fmla="*/ 133350 w 138588"/>
                <a:gd name="connsiteY13" fmla="*/ 76105 h 130587"/>
                <a:gd name="connsiteX14" fmla="*/ 28003 w 138588"/>
                <a:gd name="connsiteY14" fmla="*/ 76105 h 130587"/>
                <a:gd name="connsiteX15" fmla="*/ 28003 w 138588"/>
                <a:gd name="connsiteY15" fmla="*/ 79248 h 130587"/>
                <a:gd name="connsiteX16" fmla="*/ 29146 w 138588"/>
                <a:gd name="connsiteY16" fmla="*/ 91535 h 130587"/>
                <a:gd name="connsiteX17" fmla="*/ 33147 w 138588"/>
                <a:gd name="connsiteY17" fmla="*/ 99346 h 130587"/>
                <a:gd name="connsiteX18" fmla="*/ 40767 w 138588"/>
                <a:gd name="connsiteY18" fmla="*/ 103537 h 130587"/>
                <a:gd name="connsiteX19" fmla="*/ 52768 w 138588"/>
                <a:gd name="connsiteY19" fmla="*/ 104680 h 130587"/>
                <a:gd name="connsiteX20" fmla="*/ 134302 w 138588"/>
                <a:gd name="connsiteY20" fmla="*/ 104680 h 130587"/>
                <a:gd name="connsiteX21" fmla="*/ 138589 w 138588"/>
                <a:gd name="connsiteY21" fmla="*/ 108776 h 130587"/>
                <a:gd name="connsiteX22" fmla="*/ 138589 w 138588"/>
                <a:gd name="connsiteY22" fmla="*/ 126492 h 130587"/>
                <a:gd name="connsiteX23" fmla="*/ 134302 w 138588"/>
                <a:gd name="connsiteY23" fmla="*/ 130588 h 130587"/>
                <a:gd name="connsiteX24" fmla="*/ 52197 w 138588"/>
                <a:gd name="connsiteY24" fmla="*/ 130588 h 130587"/>
                <a:gd name="connsiteX25" fmla="*/ 28099 w 138588"/>
                <a:gd name="connsiteY25" fmla="*/ 127921 h 130587"/>
                <a:gd name="connsiteX26" fmla="*/ 12001 w 138588"/>
                <a:gd name="connsiteY26" fmla="*/ 119444 h 130587"/>
                <a:gd name="connsiteX27" fmla="*/ 2857 w 138588"/>
                <a:gd name="connsiteY27" fmla="*/ 104204 h 130587"/>
                <a:gd name="connsiteX28" fmla="*/ 0 w 138588"/>
                <a:gd name="connsiteY28" fmla="*/ 81344 h 130587"/>
                <a:gd name="connsiteX29" fmla="*/ 0 w 138588"/>
                <a:gd name="connsiteY29" fmla="*/ 49339 h 130587"/>
                <a:gd name="connsiteX30" fmla="*/ 2857 w 138588"/>
                <a:gd name="connsiteY30" fmla="*/ 26575 h 130587"/>
                <a:gd name="connsiteX31" fmla="*/ 12001 w 138588"/>
                <a:gd name="connsiteY31" fmla="*/ 11335 h 130587"/>
                <a:gd name="connsiteX32" fmla="*/ 28099 w 138588"/>
                <a:gd name="connsiteY32" fmla="*/ 2762 h 130587"/>
                <a:gd name="connsiteX33" fmla="*/ 52197 w 138588"/>
                <a:gd name="connsiteY33" fmla="*/ 0 h 130587"/>
                <a:gd name="connsiteX34" fmla="*/ 134302 w 138588"/>
                <a:gd name="connsiteY34" fmla="*/ 0 h 13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38588" h="130587">
                  <a:moveTo>
                    <a:pt x="134302" y="95"/>
                  </a:moveTo>
                  <a:cubicBezTo>
                    <a:pt x="137160" y="95"/>
                    <a:pt x="138589" y="1524"/>
                    <a:pt x="138589" y="4191"/>
                  </a:cubicBezTo>
                  <a:lnTo>
                    <a:pt x="138589" y="21907"/>
                  </a:lnTo>
                  <a:cubicBezTo>
                    <a:pt x="138589" y="24670"/>
                    <a:pt x="137160" y="26003"/>
                    <a:pt x="134302" y="26003"/>
                  </a:cubicBezTo>
                  <a:lnTo>
                    <a:pt x="52768" y="26003"/>
                  </a:lnTo>
                  <a:cubicBezTo>
                    <a:pt x="47911" y="26003"/>
                    <a:pt x="43910" y="26384"/>
                    <a:pt x="40767" y="27241"/>
                  </a:cubicBezTo>
                  <a:cubicBezTo>
                    <a:pt x="37624" y="28004"/>
                    <a:pt x="35052" y="29432"/>
                    <a:pt x="33147" y="31337"/>
                  </a:cubicBezTo>
                  <a:cubicBezTo>
                    <a:pt x="31242" y="33338"/>
                    <a:pt x="29908" y="35814"/>
                    <a:pt x="29146" y="39148"/>
                  </a:cubicBezTo>
                  <a:cubicBezTo>
                    <a:pt x="28480" y="42481"/>
                    <a:pt x="28003" y="46482"/>
                    <a:pt x="28003" y="51340"/>
                  </a:cubicBezTo>
                  <a:lnTo>
                    <a:pt x="28003" y="53149"/>
                  </a:lnTo>
                  <a:lnTo>
                    <a:pt x="133350" y="53149"/>
                  </a:lnTo>
                  <a:cubicBezTo>
                    <a:pt x="136017" y="53149"/>
                    <a:pt x="137446" y="54578"/>
                    <a:pt x="137446" y="57245"/>
                  </a:cubicBezTo>
                  <a:lnTo>
                    <a:pt x="137446" y="71914"/>
                  </a:lnTo>
                  <a:cubicBezTo>
                    <a:pt x="137446" y="74676"/>
                    <a:pt x="136017" y="76105"/>
                    <a:pt x="133350" y="76105"/>
                  </a:cubicBezTo>
                  <a:lnTo>
                    <a:pt x="28003" y="76105"/>
                  </a:lnTo>
                  <a:lnTo>
                    <a:pt x="28003" y="79248"/>
                  </a:lnTo>
                  <a:cubicBezTo>
                    <a:pt x="28003" y="84106"/>
                    <a:pt x="28384" y="88202"/>
                    <a:pt x="29146" y="91535"/>
                  </a:cubicBezTo>
                  <a:cubicBezTo>
                    <a:pt x="29908" y="94774"/>
                    <a:pt x="31242" y="97441"/>
                    <a:pt x="33147" y="99346"/>
                  </a:cubicBezTo>
                  <a:cubicBezTo>
                    <a:pt x="35052" y="101346"/>
                    <a:pt x="37624" y="102679"/>
                    <a:pt x="40767" y="103537"/>
                  </a:cubicBezTo>
                  <a:cubicBezTo>
                    <a:pt x="44005" y="104299"/>
                    <a:pt x="48006" y="104680"/>
                    <a:pt x="52768" y="104680"/>
                  </a:cubicBezTo>
                  <a:lnTo>
                    <a:pt x="134302" y="104680"/>
                  </a:lnTo>
                  <a:cubicBezTo>
                    <a:pt x="137160" y="104680"/>
                    <a:pt x="138589" y="106109"/>
                    <a:pt x="138589" y="108776"/>
                  </a:cubicBezTo>
                  <a:lnTo>
                    <a:pt x="138589" y="126492"/>
                  </a:lnTo>
                  <a:cubicBezTo>
                    <a:pt x="138589" y="129254"/>
                    <a:pt x="137160" y="130588"/>
                    <a:pt x="134302" y="130588"/>
                  </a:cubicBezTo>
                  <a:lnTo>
                    <a:pt x="52197" y="130588"/>
                  </a:lnTo>
                  <a:cubicBezTo>
                    <a:pt x="42767" y="130588"/>
                    <a:pt x="34766" y="129730"/>
                    <a:pt x="28099" y="127921"/>
                  </a:cubicBezTo>
                  <a:cubicBezTo>
                    <a:pt x="21526" y="126206"/>
                    <a:pt x="16097" y="123349"/>
                    <a:pt x="12001" y="119444"/>
                  </a:cubicBezTo>
                  <a:cubicBezTo>
                    <a:pt x="7810" y="115538"/>
                    <a:pt x="4763" y="110490"/>
                    <a:pt x="2857" y="104204"/>
                  </a:cubicBezTo>
                  <a:cubicBezTo>
                    <a:pt x="952" y="97917"/>
                    <a:pt x="0" y="90297"/>
                    <a:pt x="0" y="81344"/>
                  </a:cubicBezTo>
                  <a:lnTo>
                    <a:pt x="0" y="49339"/>
                  </a:lnTo>
                  <a:cubicBezTo>
                    <a:pt x="0" y="40386"/>
                    <a:pt x="952" y="32766"/>
                    <a:pt x="2857" y="26575"/>
                  </a:cubicBezTo>
                  <a:cubicBezTo>
                    <a:pt x="4763" y="20384"/>
                    <a:pt x="7810" y="15335"/>
                    <a:pt x="12001" y="11335"/>
                  </a:cubicBezTo>
                  <a:cubicBezTo>
                    <a:pt x="16192" y="7429"/>
                    <a:pt x="21526" y="4572"/>
                    <a:pt x="28099" y="2762"/>
                  </a:cubicBezTo>
                  <a:cubicBezTo>
                    <a:pt x="34671" y="953"/>
                    <a:pt x="42672" y="0"/>
                    <a:pt x="52197" y="0"/>
                  </a:cubicBezTo>
                  <a:lnTo>
                    <a:pt x="134302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1" name="Forme libre 20">
              <a:extLst>
                <a:ext uri="{FF2B5EF4-FFF2-40B4-BE49-F238E27FC236}">
                  <a16:creationId xmlns:a16="http://schemas.microsoft.com/office/drawing/2014/main" xmlns="" id="{CB3A4D8F-587E-C0EB-2969-3B2207513BED}"/>
                </a:ext>
              </a:extLst>
            </p:cNvPr>
            <p:cNvSpPr/>
            <p:nvPr/>
          </p:nvSpPr>
          <p:spPr>
            <a:xfrm>
              <a:off x="8374664" y="1534689"/>
              <a:ext cx="37551" cy="31148"/>
            </a:xfrm>
            <a:custGeom>
              <a:avLst/>
              <a:gdLst>
                <a:gd name="connsiteX0" fmla="*/ 33147 w 157543"/>
                <a:gd name="connsiteY0" fmla="*/ 0 h 130683"/>
                <a:gd name="connsiteX1" fmla="*/ 40576 w 157543"/>
                <a:gd name="connsiteY1" fmla="*/ 381 h 130683"/>
                <a:gd name="connsiteX2" fmla="*/ 45815 w 157543"/>
                <a:gd name="connsiteY2" fmla="*/ 1905 h 130683"/>
                <a:gd name="connsiteX3" fmla="*/ 50101 w 157543"/>
                <a:gd name="connsiteY3" fmla="*/ 5239 h 130683"/>
                <a:gd name="connsiteX4" fmla="*/ 54769 w 157543"/>
                <a:gd name="connsiteY4" fmla="*/ 10954 h 130683"/>
                <a:gd name="connsiteX5" fmla="*/ 124111 w 157543"/>
                <a:gd name="connsiteY5" fmla="*/ 102013 h 130683"/>
                <a:gd name="connsiteX6" fmla="*/ 126587 w 157543"/>
                <a:gd name="connsiteY6" fmla="*/ 103346 h 130683"/>
                <a:gd name="connsiteX7" fmla="*/ 128302 w 157543"/>
                <a:gd name="connsiteY7" fmla="*/ 103346 h 130683"/>
                <a:gd name="connsiteX8" fmla="*/ 129826 w 157543"/>
                <a:gd name="connsiteY8" fmla="*/ 101441 h 130683"/>
                <a:gd name="connsiteX9" fmla="*/ 129826 w 157543"/>
                <a:gd name="connsiteY9" fmla="*/ 4096 h 130683"/>
                <a:gd name="connsiteX10" fmla="*/ 133921 w 157543"/>
                <a:gd name="connsiteY10" fmla="*/ 0 h 130683"/>
                <a:gd name="connsiteX11" fmla="*/ 153448 w 157543"/>
                <a:gd name="connsiteY11" fmla="*/ 0 h 130683"/>
                <a:gd name="connsiteX12" fmla="*/ 157543 w 157543"/>
                <a:gd name="connsiteY12" fmla="*/ 4096 h 130683"/>
                <a:gd name="connsiteX13" fmla="*/ 157543 w 157543"/>
                <a:gd name="connsiteY13" fmla="*/ 111157 h 130683"/>
                <a:gd name="connsiteX14" fmla="*/ 153448 w 157543"/>
                <a:gd name="connsiteY14" fmla="*/ 126587 h 130683"/>
                <a:gd name="connsiteX15" fmla="*/ 140779 w 157543"/>
                <a:gd name="connsiteY15" fmla="*/ 130683 h 130683"/>
                <a:gd name="connsiteX16" fmla="*/ 124778 w 157543"/>
                <a:gd name="connsiteY16" fmla="*/ 130683 h 130683"/>
                <a:gd name="connsiteX17" fmla="*/ 117634 w 157543"/>
                <a:gd name="connsiteY17" fmla="*/ 130302 h 130683"/>
                <a:gd name="connsiteX18" fmla="*/ 112490 w 157543"/>
                <a:gd name="connsiteY18" fmla="*/ 128778 h 130683"/>
                <a:gd name="connsiteX19" fmla="*/ 108109 w 157543"/>
                <a:gd name="connsiteY19" fmla="*/ 125539 h 130683"/>
                <a:gd name="connsiteX20" fmla="*/ 103156 w 157543"/>
                <a:gd name="connsiteY20" fmla="*/ 119634 h 130683"/>
                <a:gd name="connsiteX21" fmla="*/ 33623 w 157543"/>
                <a:gd name="connsiteY21" fmla="*/ 28670 h 130683"/>
                <a:gd name="connsiteX22" fmla="*/ 31242 w 157543"/>
                <a:gd name="connsiteY22" fmla="*/ 27432 h 130683"/>
                <a:gd name="connsiteX23" fmla="*/ 29528 w 157543"/>
                <a:gd name="connsiteY23" fmla="*/ 27432 h 130683"/>
                <a:gd name="connsiteX24" fmla="*/ 28004 w 157543"/>
                <a:gd name="connsiteY24" fmla="*/ 29242 h 130683"/>
                <a:gd name="connsiteX25" fmla="*/ 28004 w 157543"/>
                <a:gd name="connsiteY25" fmla="*/ 126587 h 130683"/>
                <a:gd name="connsiteX26" fmla="*/ 23908 w 157543"/>
                <a:gd name="connsiteY26" fmla="*/ 130683 h 130683"/>
                <a:gd name="connsiteX27" fmla="*/ 4286 w 157543"/>
                <a:gd name="connsiteY27" fmla="*/ 130683 h 130683"/>
                <a:gd name="connsiteX28" fmla="*/ 0 w 157543"/>
                <a:gd name="connsiteY28" fmla="*/ 126587 h 130683"/>
                <a:gd name="connsiteX29" fmla="*/ 0 w 157543"/>
                <a:gd name="connsiteY29" fmla="*/ 19526 h 130683"/>
                <a:gd name="connsiteX30" fmla="*/ 4096 w 157543"/>
                <a:gd name="connsiteY30" fmla="*/ 4096 h 130683"/>
                <a:gd name="connsiteX31" fmla="*/ 16764 w 157543"/>
                <a:gd name="connsiteY31" fmla="*/ 95 h 130683"/>
                <a:gd name="connsiteX32" fmla="*/ 33147 w 157543"/>
                <a:gd name="connsiteY32" fmla="*/ 95 h 130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7543" h="130683">
                  <a:moveTo>
                    <a:pt x="33147" y="0"/>
                  </a:moveTo>
                  <a:cubicBezTo>
                    <a:pt x="36100" y="0"/>
                    <a:pt x="38576" y="190"/>
                    <a:pt x="40576" y="381"/>
                  </a:cubicBezTo>
                  <a:cubicBezTo>
                    <a:pt x="42577" y="571"/>
                    <a:pt x="44291" y="1143"/>
                    <a:pt x="45815" y="1905"/>
                  </a:cubicBezTo>
                  <a:cubicBezTo>
                    <a:pt x="47339" y="2762"/>
                    <a:pt x="48768" y="3905"/>
                    <a:pt x="50101" y="5239"/>
                  </a:cubicBezTo>
                  <a:cubicBezTo>
                    <a:pt x="51530" y="6667"/>
                    <a:pt x="53054" y="8572"/>
                    <a:pt x="54769" y="10954"/>
                  </a:cubicBezTo>
                  <a:lnTo>
                    <a:pt x="124111" y="102013"/>
                  </a:lnTo>
                  <a:cubicBezTo>
                    <a:pt x="124682" y="102870"/>
                    <a:pt x="125444" y="103346"/>
                    <a:pt x="126587" y="103346"/>
                  </a:cubicBezTo>
                  <a:lnTo>
                    <a:pt x="128302" y="103346"/>
                  </a:lnTo>
                  <a:cubicBezTo>
                    <a:pt x="129254" y="103346"/>
                    <a:pt x="129826" y="102679"/>
                    <a:pt x="129826" y="101441"/>
                  </a:cubicBezTo>
                  <a:lnTo>
                    <a:pt x="129826" y="4096"/>
                  </a:lnTo>
                  <a:cubicBezTo>
                    <a:pt x="129826" y="1333"/>
                    <a:pt x="131159" y="0"/>
                    <a:pt x="133921" y="0"/>
                  </a:cubicBezTo>
                  <a:lnTo>
                    <a:pt x="153448" y="0"/>
                  </a:lnTo>
                  <a:cubicBezTo>
                    <a:pt x="156210" y="0"/>
                    <a:pt x="157543" y="1429"/>
                    <a:pt x="157543" y="4096"/>
                  </a:cubicBezTo>
                  <a:lnTo>
                    <a:pt x="157543" y="111157"/>
                  </a:lnTo>
                  <a:cubicBezTo>
                    <a:pt x="157543" y="118777"/>
                    <a:pt x="156115" y="123920"/>
                    <a:pt x="153448" y="126587"/>
                  </a:cubicBezTo>
                  <a:cubicBezTo>
                    <a:pt x="150685" y="129254"/>
                    <a:pt x="146495" y="130683"/>
                    <a:pt x="140779" y="130683"/>
                  </a:cubicBezTo>
                  <a:lnTo>
                    <a:pt x="124778" y="130683"/>
                  </a:lnTo>
                  <a:cubicBezTo>
                    <a:pt x="121920" y="130683"/>
                    <a:pt x="119539" y="130588"/>
                    <a:pt x="117634" y="130302"/>
                  </a:cubicBezTo>
                  <a:cubicBezTo>
                    <a:pt x="115729" y="130016"/>
                    <a:pt x="114014" y="129540"/>
                    <a:pt x="112490" y="128778"/>
                  </a:cubicBezTo>
                  <a:cubicBezTo>
                    <a:pt x="111062" y="128016"/>
                    <a:pt x="109538" y="126968"/>
                    <a:pt x="108109" y="125539"/>
                  </a:cubicBezTo>
                  <a:cubicBezTo>
                    <a:pt x="106680" y="124111"/>
                    <a:pt x="105061" y="122110"/>
                    <a:pt x="103156" y="119634"/>
                  </a:cubicBezTo>
                  <a:lnTo>
                    <a:pt x="33623" y="28670"/>
                  </a:lnTo>
                  <a:cubicBezTo>
                    <a:pt x="32861" y="27813"/>
                    <a:pt x="32004" y="27432"/>
                    <a:pt x="31242" y="27432"/>
                  </a:cubicBezTo>
                  <a:lnTo>
                    <a:pt x="29528" y="27432"/>
                  </a:lnTo>
                  <a:cubicBezTo>
                    <a:pt x="28575" y="27432"/>
                    <a:pt x="28004" y="28004"/>
                    <a:pt x="28004" y="29242"/>
                  </a:cubicBezTo>
                  <a:lnTo>
                    <a:pt x="28004" y="126587"/>
                  </a:lnTo>
                  <a:cubicBezTo>
                    <a:pt x="28004" y="129349"/>
                    <a:pt x="26670" y="130683"/>
                    <a:pt x="23908" y="130683"/>
                  </a:cubicBezTo>
                  <a:lnTo>
                    <a:pt x="4286" y="130683"/>
                  </a:lnTo>
                  <a:cubicBezTo>
                    <a:pt x="1429" y="130683"/>
                    <a:pt x="0" y="129349"/>
                    <a:pt x="0" y="126587"/>
                  </a:cubicBezTo>
                  <a:lnTo>
                    <a:pt x="0" y="19526"/>
                  </a:lnTo>
                  <a:cubicBezTo>
                    <a:pt x="0" y="11906"/>
                    <a:pt x="1333" y="6763"/>
                    <a:pt x="4096" y="4096"/>
                  </a:cubicBezTo>
                  <a:cubicBezTo>
                    <a:pt x="6763" y="1429"/>
                    <a:pt x="11049" y="95"/>
                    <a:pt x="16764" y="95"/>
                  </a:cubicBezTo>
                  <a:lnTo>
                    <a:pt x="33147" y="95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2" name="Forme libre 21">
              <a:extLst>
                <a:ext uri="{FF2B5EF4-FFF2-40B4-BE49-F238E27FC236}">
                  <a16:creationId xmlns:a16="http://schemas.microsoft.com/office/drawing/2014/main" xmlns="" id="{B1F03FCF-5B12-961D-3FE5-18D788D4579D}"/>
                </a:ext>
              </a:extLst>
            </p:cNvPr>
            <p:cNvSpPr/>
            <p:nvPr/>
          </p:nvSpPr>
          <p:spPr>
            <a:xfrm>
              <a:off x="8420978" y="1534689"/>
              <a:ext cx="36756" cy="31104"/>
            </a:xfrm>
            <a:custGeom>
              <a:avLst/>
              <a:gdLst>
                <a:gd name="connsiteX0" fmla="*/ 149923 w 154209"/>
                <a:gd name="connsiteY0" fmla="*/ 0 h 130492"/>
                <a:gd name="connsiteX1" fmla="*/ 154210 w 154209"/>
                <a:gd name="connsiteY1" fmla="*/ 4096 h 130492"/>
                <a:gd name="connsiteX2" fmla="*/ 154210 w 154209"/>
                <a:gd name="connsiteY2" fmla="*/ 22384 h 130492"/>
                <a:gd name="connsiteX3" fmla="*/ 149923 w 154209"/>
                <a:gd name="connsiteY3" fmla="*/ 26670 h 130492"/>
                <a:gd name="connsiteX4" fmla="*/ 91345 w 154209"/>
                <a:gd name="connsiteY4" fmla="*/ 26670 h 130492"/>
                <a:gd name="connsiteX5" fmla="*/ 91345 w 154209"/>
                <a:gd name="connsiteY5" fmla="*/ 126397 h 130492"/>
                <a:gd name="connsiteX6" fmla="*/ 87249 w 154209"/>
                <a:gd name="connsiteY6" fmla="*/ 130492 h 130492"/>
                <a:gd name="connsiteX7" fmla="*/ 66961 w 154209"/>
                <a:gd name="connsiteY7" fmla="*/ 130492 h 130492"/>
                <a:gd name="connsiteX8" fmla="*/ 62865 w 154209"/>
                <a:gd name="connsiteY8" fmla="*/ 126397 h 130492"/>
                <a:gd name="connsiteX9" fmla="*/ 62865 w 154209"/>
                <a:gd name="connsiteY9" fmla="*/ 26670 h 130492"/>
                <a:gd name="connsiteX10" fmla="*/ 4286 w 154209"/>
                <a:gd name="connsiteY10" fmla="*/ 26670 h 130492"/>
                <a:gd name="connsiteX11" fmla="*/ 0 w 154209"/>
                <a:gd name="connsiteY11" fmla="*/ 22384 h 130492"/>
                <a:gd name="connsiteX12" fmla="*/ 0 w 154209"/>
                <a:gd name="connsiteY12" fmla="*/ 4096 h 130492"/>
                <a:gd name="connsiteX13" fmla="*/ 4286 w 154209"/>
                <a:gd name="connsiteY13" fmla="*/ 0 h 130492"/>
                <a:gd name="connsiteX14" fmla="*/ 149923 w 154209"/>
                <a:gd name="connsiteY14" fmla="*/ 0 h 130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4209" h="130492">
                  <a:moveTo>
                    <a:pt x="149923" y="0"/>
                  </a:moveTo>
                  <a:cubicBezTo>
                    <a:pt x="152781" y="0"/>
                    <a:pt x="154210" y="1429"/>
                    <a:pt x="154210" y="4096"/>
                  </a:cubicBezTo>
                  <a:lnTo>
                    <a:pt x="154210" y="22384"/>
                  </a:lnTo>
                  <a:cubicBezTo>
                    <a:pt x="154210" y="25241"/>
                    <a:pt x="152781" y="26670"/>
                    <a:pt x="149923" y="26670"/>
                  </a:cubicBezTo>
                  <a:lnTo>
                    <a:pt x="91345" y="26670"/>
                  </a:lnTo>
                  <a:lnTo>
                    <a:pt x="91345" y="126397"/>
                  </a:lnTo>
                  <a:cubicBezTo>
                    <a:pt x="91345" y="129159"/>
                    <a:pt x="89916" y="130492"/>
                    <a:pt x="87249" y="130492"/>
                  </a:cubicBezTo>
                  <a:lnTo>
                    <a:pt x="66961" y="130492"/>
                  </a:lnTo>
                  <a:cubicBezTo>
                    <a:pt x="64198" y="130492"/>
                    <a:pt x="62865" y="129159"/>
                    <a:pt x="62865" y="126397"/>
                  </a:cubicBezTo>
                  <a:lnTo>
                    <a:pt x="62865" y="26670"/>
                  </a:lnTo>
                  <a:lnTo>
                    <a:pt x="4286" y="26670"/>
                  </a:lnTo>
                  <a:cubicBezTo>
                    <a:pt x="1429" y="26670"/>
                    <a:pt x="0" y="25241"/>
                    <a:pt x="0" y="22384"/>
                  </a:cubicBezTo>
                  <a:lnTo>
                    <a:pt x="0" y="4096"/>
                  </a:lnTo>
                  <a:cubicBezTo>
                    <a:pt x="0" y="1333"/>
                    <a:pt x="1429" y="0"/>
                    <a:pt x="4286" y="0"/>
                  </a:cubicBezTo>
                  <a:lnTo>
                    <a:pt x="149923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3" name="Forme libre 22">
              <a:extLst>
                <a:ext uri="{FF2B5EF4-FFF2-40B4-BE49-F238E27FC236}">
                  <a16:creationId xmlns:a16="http://schemas.microsoft.com/office/drawing/2014/main" xmlns="" id="{DC83C754-81DD-B47F-3D8B-D14CF9CA2D05}"/>
                </a:ext>
              </a:extLst>
            </p:cNvPr>
            <p:cNvSpPr/>
            <p:nvPr/>
          </p:nvSpPr>
          <p:spPr>
            <a:xfrm>
              <a:off x="8466430" y="1534689"/>
              <a:ext cx="35924" cy="31126"/>
            </a:xfrm>
            <a:custGeom>
              <a:avLst/>
              <a:gdLst>
                <a:gd name="connsiteX0" fmla="*/ 28670 w 150718"/>
                <a:gd name="connsiteY0" fmla="*/ 66580 h 130587"/>
                <a:gd name="connsiteX1" fmla="*/ 100108 w 150718"/>
                <a:gd name="connsiteY1" fmla="*/ 66580 h 130587"/>
                <a:gd name="connsiteX2" fmla="*/ 113538 w 150718"/>
                <a:gd name="connsiteY2" fmla="*/ 62484 h 130587"/>
                <a:gd name="connsiteX3" fmla="*/ 117443 w 150718"/>
                <a:gd name="connsiteY3" fmla="*/ 50006 h 130587"/>
                <a:gd name="connsiteX4" fmla="*/ 117443 w 150718"/>
                <a:gd name="connsiteY4" fmla="*/ 42196 h 130587"/>
                <a:gd name="connsiteX5" fmla="*/ 113538 w 150718"/>
                <a:gd name="connsiteY5" fmla="*/ 29718 h 130587"/>
                <a:gd name="connsiteX6" fmla="*/ 100108 w 150718"/>
                <a:gd name="connsiteY6" fmla="*/ 25622 h 130587"/>
                <a:gd name="connsiteX7" fmla="*/ 31052 w 150718"/>
                <a:gd name="connsiteY7" fmla="*/ 25622 h 130587"/>
                <a:gd name="connsiteX8" fmla="*/ 28670 w 150718"/>
                <a:gd name="connsiteY8" fmla="*/ 27813 h 130587"/>
                <a:gd name="connsiteX9" fmla="*/ 28670 w 150718"/>
                <a:gd name="connsiteY9" fmla="*/ 66580 h 130587"/>
                <a:gd name="connsiteX10" fmla="*/ 105823 w 150718"/>
                <a:gd name="connsiteY10" fmla="*/ 0 h 130587"/>
                <a:gd name="connsiteX11" fmla="*/ 136588 w 150718"/>
                <a:gd name="connsiteY11" fmla="*/ 9715 h 130587"/>
                <a:gd name="connsiteX12" fmla="*/ 145923 w 150718"/>
                <a:gd name="connsiteY12" fmla="*/ 38481 h 130587"/>
                <a:gd name="connsiteX13" fmla="*/ 145923 w 150718"/>
                <a:gd name="connsiteY13" fmla="*/ 49149 h 130587"/>
                <a:gd name="connsiteX14" fmla="*/ 139351 w 150718"/>
                <a:gd name="connsiteY14" fmla="*/ 74485 h 130587"/>
                <a:gd name="connsiteX15" fmla="*/ 118110 w 150718"/>
                <a:gd name="connsiteY15" fmla="*/ 86392 h 130587"/>
                <a:gd name="connsiteX16" fmla="*/ 150019 w 150718"/>
                <a:gd name="connsiteY16" fmla="*/ 125921 h 130587"/>
                <a:gd name="connsiteX17" fmla="*/ 150590 w 150718"/>
                <a:gd name="connsiteY17" fmla="*/ 128683 h 130587"/>
                <a:gd name="connsiteX18" fmla="*/ 147638 w 150718"/>
                <a:gd name="connsiteY18" fmla="*/ 130588 h 130587"/>
                <a:gd name="connsiteX19" fmla="*/ 123539 w 150718"/>
                <a:gd name="connsiteY19" fmla="*/ 130588 h 130587"/>
                <a:gd name="connsiteX20" fmla="*/ 120205 w 150718"/>
                <a:gd name="connsiteY20" fmla="*/ 130016 h 130587"/>
                <a:gd name="connsiteX21" fmla="*/ 118301 w 150718"/>
                <a:gd name="connsiteY21" fmla="*/ 128111 h 130587"/>
                <a:gd name="connsiteX22" fmla="*/ 88773 w 150718"/>
                <a:gd name="connsiteY22" fmla="*/ 89345 h 130587"/>
                <a:gd name="connsiteX23" fmla="*/ 28575 w 150718"/>
                <a:gd name="connsiteY23" fmla="*/ 89345 h 130587"/>
                <a:gd name="connsiteX24" fmla="*/ 28575 w 150718"/>
                <a:gd name="connsiteY24" fmla="*/ 126492 h 130587"/>
                <a:gd name="connsiteX25" fmla="*/ 24479 w 150718"/>
                <a:gd name="connsiteY25" fmla="*/ 130588 h 130587"/>
                <a:gd name="connsiteX26" fmla="*/ 4286 w 150718"/>
                <a:gd name="connsiteY26" fmla="*/ 130588 h 130587"/>
                <a:gd name="connsiteX27" fmla="*/ 0 w 150718"/>
                <a:gd name="connsiteY27" fmla="*/ 126492 h 130587"/>
                <a:gd name="connsiteX28" fmla="*/ 0 w 150718"/>
                <a:gd name="connsiteY28" fmla="*/ 5620 h 130587"/>
                <a:gd name="connsiteX29" fmla="*/ 5525 w 150718"/>
                <a:gd name="connsiteY29" fmla="*/ 0 h 130587"/>
                <a:gd name="connsiteX30" fmla="*/ 105823 w 150718"/>
                <a:gd name="connsiteY30" fmla="*/ 0 h 13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50718" h="130587">
                  <a:moveTo>
                    <a:pt x="28670" y="66580"/>
                  </a:moveTo>
                  <a:lnTo>
                    <a:pt x="100108" y="66580"/>
                  </a:lnTo>
                  <a:cubicBezTo>
                    <a:pt x="106394" y="66580"/>
                    <a:pt x="110871" y="65246"/>
                    <a:pt x="113538" y="62484"/>
                  </a:cubicBezTo>
                  <a:cubicBezTo>
                    <a:pt x="116110" y="59722"/>
                    <a:pt x="117443" y="55531"/>
                    <a:pt x="117443" y="50006"/>
                  </a:cubicBezTo>
                  <a:lnTo>
                    <a:pt x="117443" y="42196"/>
                  </a:lnTo>
                  <a:cubicBezTo>
                    <a:pt x="117443" y="36576"/>
                    <a:pt x="116110" y="32385"/>
                    <a:pt x="113538" y="29718"/>
                  </a:cubicBezTo>
                  <a:cubicBezTo>
                    <a:pt x="110871" y="27051"/>
                    <a:pt x="106394" y="25622"/>
                    <a:pt x="100108" y="25622"/>
                  </a:cubicBezTo>
                  <a:lnTo>
                    <a:pt x="31052" y="25622"/>
                  </a:lnTo>
                  <a:cubicBezTo>
                    <a:pt x="29432" y="25622"/>
                    <a:pt x="28670" y="26289"/>
                    <a:pt x="28670" y="27813"/>
                  </a:cubicBezTo>
                  <a:lnTo>
                    <a:pt x="28670" y="66580"/>
                  </a:lnTo>
                  <a:close/>
                  <a:moveTo>
                    <a:pt x="105823" y="0"/>
                  </a:moveTo>
                  <a:cubicBezTo>
                    <a:pt x="120110" y="0"/>
                    <a:pt x="130397" y="3238"/>
                    <a:pt x="136588" y="9715"/>
                  </a:cubicBezTo>
                  <a:cubicBezTo>
                    <a:pt x="142875" y="16192"/>
                    <a:pt x="145923" y="25813"/>
                    <a:pt x="145923" y="38481"/>
                  </a:cubicBezTo>
                  <a:lnTo>
                    <a:pt x="145923" y="49149"/>
                  </a:lnTo>
                  <a:cubicBezTo>
                    <a:pt x="145923" y="59817"/>
                    <a:pt x="143732" y="68294"/>
                    <a:pt x="139351" y="74485"/>
                  </a:cubicBezTo>
                  <a:cubicBezTo>
                    <a:pt x="134969" y="80772"/>
                    <a:pt x="127921" y="84677"/>
                    <a:pt x="118110" y="86392"/>
                  </a:cubicBezTo>
                  <a:lnTo>
                    <a:pt x="150019" y="125921"/>
                  </a:lnTo>
                  <a:cubicBezTo>
                    <a:pt x="150686" y="126492"/>
                    <a:pt x="150876" y="127445"/>
                    <a:pt x="150590" y="128683"/>
                  </a:cubicBezTo>
                  <a:cubicBezTo>
                    <a:pt x="150304" y="129921"/>
                    <a:pt x="149352" y="130588"/>
                    <a:pt x="147638" y="130588"/>
                  </a:cubicBezTo>
                  <a:lnTo>
                    <a:pt x="123539" y="130588"/>
                  </a:lnTo>
                  <a:cubicBezTo>
                    <a:pt x="121920" y="130588"/>
                    <a:pt x="120777" y="130397"/>
                    <a:pt x="120205" y="130016"/>
                  </a:cubicBezTo>
                  <a:cubicBezTo>
                    <a:pt x="119539" y="129635"/>
                    <a:pt x="118967" y="129064"/>
                    <a:pt x="118301" y="128111"/>
                  </a:cubicBezTo>
                  <a:lnTo>
                    <a:pt x="88773" y="89345"/>
                  </a:lnTo>
                  <a:lnTo>
                    <a:pt x="28575" y="89345"/>
                  </a:lnTo>
                  <a:lnTo>
                    <a:pt x="28575" y="126492"/>
                  </a:lnTo>
                  <a:cubicBezTo>
                    <a:pt x="28575" y="129254"/>
                    <a:pt x="27146" y="130588"/>
                    <a:pt x="24479" y="130588"/>
                  </a:cubicBezTo>
                  <a:lnTo>
                    <a:pt x="4286" y="130588"/>
                  </a:lnTo>
                  <a:cubicBezTo>
                    <a:pt x="1429" y="130588"/>
                    <a:pt x="0" y="129254"/>
                    <a:pt x="0" y="126492"/>
                  </a:cubicBezTo>
                  <a:lnTo>
                    <a:pt x="0" y="5620"/>
                  </a:lnTo>
                  <a:cubicBezTo>
                    <a:pt x="0" y="1810"/>
                    <a:pt x="1810" y="0"/>
                    <a:pt x="5525" y="0"/>
                  </a:cubicBezTo>
                  <a:lnTo>
                    <a:pt x="105823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4" name="Forme libre 23">
              <a:extLst>
                <a:ext uri="{FF2B5EF4-FFF2-40B4-BE49-F238E27FC236}">
                  <a16:creationId xmlns:a16="http://schemas.microsoft.com/office/drawing/2014/main" xmlns="" id="{E54F3B58-7F23-B7AE-3A00-B02B666BB4C8}"/>
                </a:ext>
              </a:extLst>
            </p:cNvPr>
            <p:cNvSpPr/>
            <p:nvPr/>
          </p:nvSpPr>
          <p:spPr>
            <a:xfrm>
              <a:off x="8510270" y="1534667"/>
              <a:ext cx="33032" cy="31126"/>
            </a:xfrm>
            <a:custGeom>
              <a:avLst/>
              <a:gdLst>
                <a:gd name="connsiteX0" fmla="*/ 134303 w 138588"/>
                <a:gd name="connsiteY0" fmla="*/ 95 h 130587"/>
                <a:gd name="connsiteX1" fmla="*/ 138589 w 138588"/>
                <a:gd name="connsiteY1" fmla="*/ 4191 h 130587"/>
                <a:gd name="connsiteX2" fmla="*/ 138589 w 138588"/>
                <a:gd name="connsiteY2" fmla="*/ 21907 h 130587"/>
                <a:gd name="connsiteX3" fmla="*/ 134303 w 138588"/>
                <a:gd name="connsiteY3" fmla="*/ 26003 h 130587"/>
                <a:gd name="connsiteX4" fmla="*/ 52769 w 138588"/>
                <a:gd name="connsiteY4" fmla="*/ 26003 h 130587"/>
                <a:gd name="connsiteX5" fmla="*/ 40767 w 138588"/>
                <a:gd name="connsiteY5" fmla="*/ 27241 h 130587"/>
                <a:gd name="connsiteX6" fmla="*/ 33147 w 138588"/>
                <a:gd name="connsiteY6" fmla="*/ 31337 h 130587"/>
                <a:gd name="connsiteX7" fmla="*/ 29146 w 138588"/>
                <a:gd name="connsiteY7" fmla="*/ 39148 h 130587"/>
                <a:gd name="connsiteX8" fmla="*/ 28004 w 138588"/>
                <a:gd name="connsiteY8" fmla="*/ 51340 h 130587"/>
                <a:gd name="connsiteX9" fmla="*/ 28004 w 138588"/>
                <a:gd name="connsiteY9" fmla="*/ 53149 h 130587"/>
                <a:gd name="connsiteX10" fmla="*/ 133350 w 138588"/>
                <a:gd name="connsiteY10" fmla="*/ 53149 h 130587"/>
                <a:gd name="connsiteX11" fmla="*/ 137446 w 138588"/>
                <a:gd name="connsiteY11" fmla="*/ 57245 h 130587"/>
                <a:gd name="connsiteX12" fmla="*/ 137446 w 138588"/>
                <a:gd name="connsiteY12" fmla="*/ 71914 h 130587"/>
                <a:gd name="connsiteX13" fmla="*/ 133350 w 138588"/>
                <a:gd name="connsiteY13" fmla="*/ 76105 h 130587"/>
                <a:gd name="connsiteX14" fmla="*/ 28004 w 138588"/>
                <a:gd name="connsiteY14" fmla="*/ 76105 h 130587"/>
                <a:gd name="connsiteX15" fmla="*/ 28004 w 138588"/>
                <a:gd name="connsiteY15" fmla="*/ 79248 h 130587"/>
                <a:gd name="connsiteX16" fmla="*/ 29146 w 138588"/>
                <a:gd name="connsiteY16" fmla="*/ 91535 h 130587"/>
                <a:gd name="connsiteX17" fmla="*/ 33147 w 138588"/>
                <a:gd name="connsiteY17" fmla="*/ 99346 h 130587"/>
                <a:gd name="connsiteX18" fmla="*/ 40767 w 138588"/>
                <a:gd name="connsiteY18" fmla="*/ 103537 h 130587"/>
                <a:gd name="connsiteX19" fmla="*/ 52769 w 138588"/>
                <a:gd name="connsiteY19" fmla="*/ 104680 h 130587"/>
                <a:gd name="connsiteX20" fmla="*/ 134303 w 138588"/>
                <a:gd name="connsiteY20" fmla="*/ 104680 h 130587"/>
                <a:gd name="connsiteX21" fmla="*/ 138589 w 138588"/>
                <a:gd name="connsiteY21" fmla="*/ 108776 h 130587"/>
                <a:gd name="connsiteX22" fmla="*/ 138589 w 138588"/>
                <a:gd name="connsiteY22" fmla="*/ 126492 h 130587"/>
                <a:gd name="connsiteX23" fmla="*/ 134303 w 138588"/>
                <a:gd name="connsiteY23" fmla="*/ 130588 h 130587"/>
                <a:gd name="connsiteX24" fmla="*/ 52197 w 138588"/>
                <a:gd name="connsiteY24" fmla="*/ 130588 h 130587"/>
                <a:gd name="connsiteX25" fmla="*/ 28099 w 138588"/>
                <a:gd name="connsiteY25" fmla="*/ 127921 h 130587"/>
                <a:gd name="connsiteX26" fmla="*/ 12002 w 138588"/>
                <a:gd name="connsiteY26" fmla="*/ 119444 h 130587"/>
                <a:gd name="connsiteX27" fmla="*/ 2858 w 138588"/>
                <a:gd name="connsiteY27" fmla="*/ 104204 h 130587"/>
                <a:gd name="connsiteX28" fmla="*/ 0 w 138588"/>
                <a:gd name="connsiteY28" fmla="*/ 81344 h 130587"/>
                <a:gd name="connsiteX29" fmla="*/ 0 w 138588"/>
                <a:gd name="connsiteY29" fmla="*/ 49339 h 130587"/>
                <a:gd name="connsiteX30" fmla="*/ 2858 w 138588"/>
                <a:gd name="connsiteY30" fmla="*/ 26575 h 130587"/>
                <a:gd name="connsiteX31" fmla="*/ 12002 w 138588"/>
                <a:gd name="connsiteY31" fmla="*/ 11335 h 130587"/>
                <a:gd name="connsiteX32" fmla="*/ 28099 w 138588"/>
                <a:gd name="connsiteY32" fmla="*/ 2762 h 130587"/>
                <a:gd name="connsiteX33" fmla="*/ 52197 w 138588"/>
                <a:gd name="connsiteY33" fmla="*/ 0 h 130587"/>
                <a:gd name="connsiteX34" fmla="*/ 134303 w 138588"/>
                <a:gd name="connsiteY34" fmla="*/ 0 h 13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38588" h="130587">
                  <a:moveTo>
                    <a:pt x="134303" y="95"/>
                  </a:moveTo>
                  <a:cubicBezTo>
                    <a:pt x="137160" y="95"/>
                    <a:pt x="138589" y="1524"/>
                    <a:pt x="138589" y="4191"/>
                  </a:cubicBezTo>
                  <a:lnTo>
                    <a:pt x="138589" y="21907"/>
                  </a:lnTo>
                  <a:cubicBezTo>
                    <a:pt x="138589" y="24670"/>
                    <a:pt x="137160" y="26003"/>
                    <a:pt x="134303" y="26003"/>
                  </a:cubicBezTo>
                  <a:lnTo>
                    <a:pt x="52769" y="26003"/>
                  </a:lnTo>
                  <a:cubicBezTo>
                    <a:pt x="47911" y="26003"/>
                    <a:pt x="43910" y="26384"/>
                    <a:pt x="40767" y="27241"/>
                  </a:cubicBezTo>
                  <a:cubicBezTo>
                    <a:pt x="37624" y="28004"/>
                    <a:pt x="35052" y="29432"/>
                    <a:pt x="33147" y="31337"/>
                  </a:cubicBezTo>
                  <a:cubicBezTo>
                    <a:pt x="31242" y="33338"/>
                    <a:pt x="29909" y="35814"/>
                    <a:pt x="29146" y="39148"/>
                  </a:cubicBezTo>
                  <a:cubicBezTo>
                    <a:pt x="28480" y="42481"/>
                    <a:pt x="28004" y="46482"/>
                    <a:pt x="28004" y="51340"/>
                  </a:cubicBezTo>
                  <a:lnTo>
                    <a:pt x="28004" y="53149"/>
                  </a:lnTo>
                  <a:lnTo>
                    <a:pt x="133350" y="53149"/>
                  </a:lnTo>
                  <a:cubicBezTo>
                    <a:pt x="136017" y="53149"/>
                    <a:pt x="137446" y="54578"/>
                    <a:pt x="137446" y="57245"/>
                  </a:cubicBezTo>
                  <a:lnTo>
                    <a:pt x="137446" y="71914"/>
                  </a:lnTo>
                  <a:cubicBezTo>
                    <a:pt x="137446" y="74676"/>
                    <a:pt x="136017" y="76105"/>
                    <a:pt x="133350" y="76105"/>
                  </a:cubicBezTo>
                  <a:lnTo>
                    <a:pt x="28004" y="76105"/>
                  </a:lnTo>
                  <a:lnTo>
                    <a:pt x="28004" y="79248"/>
                  </a:lnTo>
                  <a:cubicBezTo>
                    <a:pt x="28004" y="84106"/>
                    <a:pt x="28385" y="88202"/>
                    <a:pt x="29146" y="91535"/>
                  </a:cubicBezTo>
                  <a:cubicBezTo>
                    <a:pt x="29909" y="94774"/>
                    <a:pt x="31242" y="97441"/>
                    <a:pt x="33147" y="99346"/>
                  </a:cubicBezTo>
                  <a:cubicBezTo>
                    <a:pt x="35052" y="101346"/>
                    <a:pt x="37624" y="102679"/>
                    <a:pt x="40767" y="103537"/>
                  </a:cubicBezTo>
                  <a:cubicBezTo>
                    <a:pt x="44006" y="104299"/>
                    <a:pt x="48006" y="104680"/>
                    <a:pt x="52769" y="104680"/>
                  </a:cubicBezTo>
                  <a:lnTo>
                    <a:pt x="134303" y="104680"/>
                  </a:lnTo>
                  <a:cubicBezTo>
                    <a:pt x="137160" y="104680"/>
                    <a:pt x="138589" y="106109"/>
                    <a:pt x="138589" y="108776"/>
                  </a:cubicBezTo>
                  <a:lnTo>
                    <a:pt x="138589" y="126492"/>
                  </a:lnTo>
                  <a:cubicBezTo>
                    <a:pt x="138589" y="129254"/>
                    <a:pt x="137160" y="130588"/>
                    <a:pt x="134303" y="130588"/>
                  </a:cubicBezTo>
                  <a:lnTo>
                    <a:pt x="52197" y="130588"/>
                  </a:lnTo>
                  <a:cubicBezTo>
                    <a:pt x="42767" y="130588"/>
                    <a:pt x="34766" y="129730"/>
                    <a:pt x="28099" y="127921"/>
                  </a:cubicBezTo>
                  <a:cubicBezTo>
                    <a:pt x="21527" y="126206"/>
                    <a:pt x="16097" y="123349"/>
                    <a:pt x="12002" y="119444"/>
                  </a:cubicBezTo>
                  <a:cubicBezTo>
                    <a:pt x="7811" y="115538"/>
                    <a:pt x="4763" y="110490"/>
                    <a:pt x="2858" y="104204"/>
                  </a:cubicBezTo>
                  <a:cubicBezTo>
                    <a:pt x="953" y="97917"/>
                    <a:pt x="0" y="90297"/>
                    <a:pt x="0" y="81344"/>
                  </a:cubicBezTo>
                  <a:lnTo>
                    <a:pt x="0" y="49339"/>
                  </a:lnTo>
                  <a:cubicBezTo>
                    <a:pt x="0" y="40386"/>
                    <a:pt x="953" y="32766"/>
                    <a:pt x="2858" y="26575"/>
                  </a:cubicBezTo>
                  <a:cubicBezTo>
                    <a:pt x="4763" y="20384"/>
                    <a:pt x="7811" y="15335"/>
                    <a:pt x="12002" y="11335"/>
                  </a:cubicBezTo>
                  <a:cubicBezTo>
                    <a:pt x="16193" y="7429"/>
                    <a:pt x="21527" y="4572"/>
                    <a:pt x="28099" y="2762"/>
                  </a:cubicBezTo>
                  <a:cubicBezTo>
                    <a:pt x="34671" y="953"/>
                    <a:pt x="42672" y="0"/>
                    <a:pt x="52197" y="0"/>
                  </a:cubicBezTo>
                  <a:lnTo>
                    <a:pt x="134303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5" name="Forme libre 24">
              <a:extLst>
                <a:ext uri="{FF2B5EF4-FFF2-40B4-BE49-F238E27FC236}">
                  <a16:creationId xmlns:a16="http://schemas.microsoft.com/office/drawing/2014/main" xmlns="" id="{272BE4D9-5B1A-97EC-F2C1-D34A481E3488}"/>
                </a:ext>
              </a:extLst>
            </p:cNvPr>
            <p:cNvSpPr/>
            <p:nvPr/>
          </p:nvSpPr>
          <p:spPr>
            <a:xfrm>
              <a:off x="8572795" y="1534689"/>
              <a:ext cx="37573" cy="31148"/>
            </a:xfrm>
            <a:custGeom>
              <a:avLst/>
              <a:gdLst>
                <a:gd name="connsiteX0" fmla="*/ 33338 w 157638"/>
                <a:gd name="connsiteY0" fmla="*/ 0 h 130683"/>
                <a:gd name="connsiteX1" fmla="*/ 40767 w 157638"/>
                <a:gd name="connsiteY1" fmla="*/ 381 h 130683"/>
                <a:gd name="connsiteX2" fmla="*/ 46006 w 157638"/>
                <a:gd name="connsiteY2" fmla="*/ 1905 h 130683"/>
                <a:gd name="connsiteX3" fmla="*/ 50292 w 157638"/>
                <a:gd name="connsiteY3" fmla="*/ 5239 h 130683"/>
                <a:gd name="connsiteX4" fmla="*/ 54959 w 157638"/>
                <a:gd name="connsiteY4" fmla="*/ 10954 h 130683"/>
                <a:gd name="connsiteX5" fmla="*/ 124301 w 157638"/>
                <a:gd name="connsiteY5" fmla="*/ 102013 h 130683"/>
                <a:gd name="connsiteX6" fmla="*/ 126682 w 157638"/>
                <a:gd name="connsiteY6" fmla="*/ 103346 h 130683"/>
                <a:gd name="connsiteX7" fmla="*/ 128397 w 157638"/>
                <a:gd name="connsiteY7" fmla="*/ 103346 h 130683"/>
                <a:gd name="connsiteX8" fmla="*/ 129921 w 157638"/>
                <a:gd name="connsiteY8" fmla="*/ 101441 h 130683"/>
                <a:gd name="connsiteX9" fmla="*/ 129921 w 157638"/>
                <a:gd name="connsiteY9" fmla="*/ 4096 h 130683"/>
                <a:gd name="connsiteX10" fmla="*/ 134017 w 157638"/>
                <a:gd name="connsiteY10" fmla="*/ 0 h 130683"/>
                <a:gd name="connsiteX11" fmla="*/ 153543 w 157638"/>
                <a:gd name="connsiteY11" fmla="*/ 0 h 130683"/>
                <a:gd name="connsiteX12" fmla="*/ 157639 w 157638"/>
                <a:gd name="connsiteY12" fmla="*/ 4096 h 130683"/>
                <a:gd name="connsiteX13" fmla="*/ 157639 w 157638"/>
                <a:gd name="connsiteY13" fmla="*/ 111157 h 130683"/>
                <a:gd name="connsiteX14" fmla="*/ 153543 w 157638"/>
                <a:gd name="connsiteY14" fmla="*/ 126587 h 130683"/>
                <a:gd name="connsiteX15" fmla="*/ 140875 w 157638"/>
                <a:gd name="connsiteY15" fmla="*/ 130683 h 130683"/>
                <a:gd name="connsiteX16" fmla="*/ 124778 w 157638"/>
                <a:gd name="connsiteY16" fmla="*/ 130683 h 130683"/>
                <a:gd name="connsiteX17" fmla="*/ 117634 w 157638"/>
                <a:gd name="connsiteY17" fmla="*/ 130302 h 130683"/>
                <a:gd name="connsiteX18" fmla="*/ 112490 w 157638"/>
                <a:gd name="connsiteY18" fmla="*/ 128778 h 130683"/>
                <a:gd name="connsiteX19" fmla="*/ 108109 w 157638"/>
                <a:gd name="connsiteY19" fmla="*/ 125539 h 130683"/>
                <a:gd name="connsiteX20" fmla="*/ 103156 w 157638"/>
                <a:gd name="connsiteY20" fmla="*/ 119634 h 130683"/>
                <a:gd name="connsiteX21" fmla="*/ 33623 w 157638"/>
                <a:gd name="connsiteY21" fmla="*/ 28670 h 130683"/>
                <a:gd name="connsiteX22" fmla="*/ 31242 w 157638"/>
                <a:gd name="connsiteY22" fmla="*/ 27432 h 130683"/>
                <a:gd name="connsiteX23" fmla="*/ 29528 w 157638"/>
                <a:gd name="connsiteY23" fmla="*/ 27432 h 130683"/>
                <a:gd name="connsiteX24" fmla="*/ 28004 w 157638"/>
                <a:gd name="connsiteY24" fmla="*/ 29242 h 130683"/>
                <a:gd name="connsiteX25" fmla="*/ 28004 w 157638"/>
                <a:gd name="connsiteY25" fmla="*/ 126587 h 130683"/>
                <a:gd name="connsiteX26" fmla="*/ 23908 w 157638"/>
                <a:gd name="connsiteY26" fmla="*/ 130683 h 130683"/>
                <a:gd name="connsiteX27" fmla="*/ 4286 w 157638"/>
                <a:gd name="connsiteY27" fmla="*/ 130683 h 130683"/>
                <a:gd name="connsiteX28" fmla="*/ 0 w 157638"/>
                <a:gd name="connsiteY28" fmla="*/ 126587 h 130683"/>
                <a:gd name="connsiteX29" fmla="*/ 0 w 157638"/>
                <a:gd name="connsiteY29" fmla="*/ 19526 h 130683"/>
                <a:gd name="connsiteX30" fmla="*/ 4096 w 157638"/>
                <a:gd name="connsiteY30" fmla="*/ 4096 h 130683"/>
                <a:gd name="connsiteX31" fmla="*/ 16764 w 157638"/>
                <a:gd name="connsiteY31" fmla="*/ 95 h 130683"/>
                <a:gd name="connsiteX32" fmla="*/ 33338 w 157638"/>
                <a:gd name="connsiteY32" fmla="*/ 95 h 130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7638" h="130683">
                  <a:moveTo>
                    <a:pt x="33338" y="0"/>
                  </a:moveTo>
                  <a:cubicBezTo>
                    <a:pt x="36290" y="0"/>
                    <a:pt x="38767" y="190"/>
                    <a:pt x="40767" y="381"/>
                  </a:cubicBezTo>
                  <a:cubicBezTo>
                    <a:pt x="42767" y="571"/>
                    <a:pt x="44482" y="1143"/>
                    <a:pt x="46006" y="1905"/>
                  </a:cubicBezTo>
                  <a:cubicBezTo>
                    <a:pt x="47530" y="2762"/>
                    <a:pt x="48959" y="3905"/>
                    <a:pt x="50292" y="5239"/>
                  </a:cubicBezTo>
                  <a:cubicBezTo>
                    <a:pt x="51626" y="6667"/>
                    <a:pt x="53245" y="8572"/>
                    <a:pt x="54959" y="10954"/>
                  </a:cubicBezTo>
                  <a:lnTo>
                    <a:pt x="124301" y="102013"/>
                  </a:lnTo>
                  <a:cubicBezTo>
                    <a:pt x="124873" y="102870"/>
                    <a:pt x="125635" y="103346"/>
                    <a:pt x="126682" y="103346"/>
                  </a:cubicBezTo>
                  <a:lnTo>
                    <a:pt x="128397" y="103346"/>
                  </a:lnTo>
                  <a:cubicBezTo>
                    <a:pt x="129350" y="103346"/>
                    <a:pt x="129921" y="102679"/>
                    <a:pt x="129921" y="101441"/>
                  </a:cubicBezTo>
                  <a:lnTo>
                    <a:pt x="129921" y="4096"/>
                  </a:lnTo>
                  <a:cubicBezTo>
                    <a:pt x="129921" y="1333"/>
                    <a:pt x="131254" y="0"/>
                    <a:pt x="134017" y="0"/>
                  </a:cubicBezTo>
                  <a:lnTo>
                    <a:pt x="153543" y="0"/>
                  </a:lnTo>
                  <a:cubicBezTo>
                    <a:pt x="156305" y="0"/>
                    <a:pt x="157639" y="1429"/>
                    <a:pt x="157639" y="4096"/>
                  </a:cubicBezTo>
                  <a:lnTo>
                    <a:pt x="157639" y="111157"/>
                  </a:lnTo>
                  <a:cubicBezTo>
                    <a:pt x="157639" y="118777"/>
                    <a:pt x="156210" y="123920"/>
                    <a:pt x="153543" y="126587"/>
                  </a:cubicBezTo>
                  <a:cubicBezTo>
                    <a:pt x="150781" y="129254"/>
                    <a:pt x="146590" y="130683"/>
                    <a:pt x="140875" y="130683"/>
                  </a:cubicBezTo>
                  <a:lnTo>
                    <a:pt x="124778" y="130683"/>
                  </a:lnTo>
                  <a:cubicBezTo>
                    <a:pt x="121920" y="130683"/>
                    <a:pt x="119539" y="130588"/>
                    <a:pt x="117634" y="130302"/>
                  </a:cubicBezTo>
                  <a:cubicBezTo>
                    <a:pt x="115729" y="130016"/>
                    <a:pt x="114014" y="129540"/>
                    <a:pt x="112490" y="128778"/>
                  </a:cubicBezTo>
                  <a:cubicBezTo>
                    <a:pt x="111062" y="128016"/>
                    <a:pt x="109538" y="126968"/>
                    <a:pt x="108109" y="125539"/>
                  </a:cubicBezTo>
                  <a:cubicBezTo>
                    <a:pt x="106680" y="124111"/>
                    <a:pt x="105061" y="122110"/>
                    <a:pt x="103156" y="119634"/>
                  </a:cubicBezTo>
                  <a:lnTo>
                    <a:pt x="33623" y="28670"/>
                  </a:lnTo>
                  <a:cubicBezTo>
                    <a:pt x="32861" y="27813"/>
                    <a:pt x="32004" y="27432"/>
                    <a:pt x="31242" y="27432"/>
                  </a:cubicBezTo>
                  <a:lnTo>
                    <a:pt x="29528" y="27432"/>
                  </a:lnTo>
                  <a:cubicBezTo>
                    <a:pt x="28575" y="27432"/>
                    <a:pt x="28004" y="28004"/>
                    <a:pt x="28004" y="29242"/>
                  </a:cubicBezTo>
                  <a:lnTo>
                    <a:pt x="28004" y="126587"/>
                  </a:lnTo>
                  <a:cubicBezTo>
                    <a:pt x="28004" y="129349"/>
                    <a:pt x="26670" y="130683"/>
                    <a:pt x="23908" y="130683"/>
                  </a:cubicBezTo>
                  <a:lnTo>
                    <a:pt x="4286" y="130683"/>
                  </a:lnTo>
                  <a:cubicBezTo>
                    <a:pt x="1429" y="130683"/>
                    <a:pt x="0" y="129349"/>
                    <a:pt x="0" y="126587"/>
                  </a:cubicBezTo>
                  <a:lnTo>
                    <a:pt x="0" y="19526"/>
                  </a:lnTo>
                  <a:cubicBezTo>
                    <a:pt x="0" y="11906"/>
                    <a:pt x="1334" y="6763"/>
                    <a:pt x="4096" y="4096"/>
                  </a:cubicBezTo>
                  <a:cubicBezTo>
                    <a:pt x="6763" y="1429"/>
                    <a:pt x="11049" y="95"/>
                    <a:pt x="16764" y="95"/>
                  </a:cubicBezTo>
                  <a:lnTo>
                    <a:pt x="33338" y="95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6" name="Forme libre 25">
              <a:extLst>
                <a:ext uri="{FF2B5EF4-FFF2-40B4-BE49-F238E27FC236}">
                  <a16:creationId xmlns:a16="http://schemas.microsoft.com/office/drawing/2014/main" xmlns="" id="{AC6108D0-CC51-A5D4-1BAB-1DB51D225D7C}"/>
                </a:ext>
              </a:extLst>
            </p:cNvPr>
            <p:cNvSpPr/>
            <p:nvPr/>
          </p:nvSpPr>
          <p:spPr>
            <a:xfrm>
              <a:off x="8618778" y="1534689"/>
              <a:ext cx="41977" cy="31126"/>
            </a:xfrm>
            <a:custGeom>
              <a:avLst/>
              <a:gdLst>
                <a:gd name="connsiteX0" fmla="*/ 56159 w 176114"/>
                <a:gd name="connsiteY0" fmla="*/ 82391 h 130587"/>
                <a:gd name="connsiteX1" fmla="*/ 120262 w 176114"/>
                <a:gd name="connsiteY1" fmla="*/ 82391 h 130587"/>
                <a:gd name="connsiteX2" fmla="*/ 90639 w 176114"/>
                <a:gd name="connsiteY2" fmla="*/ 27718 h 130587"/>
                <a:gd name="connsiteX3" fmla="*/ 88544 w 176114"/>
                <a:gd name="connsiteY3" fmla="*/ 26479 h 130587"/>
                <a:gd name="connsiteX4" fmla="*/ 87401 w 176114"/>
                <a:gd name="connsiteY4" fmla="*/ 26479 h 130587"/>
                <a:gd name="connsiteX5" fmla="*/ 85401 w 176114"/>
                <a:gd name="connsiteY5" fmla="*/ 27718 h 130587"/>
                <a:gd name="connsiteX6" fmla="*/ 56159 w 176114"/>
                <a:gd name="connsiteY6" fmla="*/ 82391 h 130587"/>
                <a:gd name="connsiteX7" fmla="*/ 92354 w 176114"/>
                <a:gd name="connsiteY7" fmla="*/ 0 h 130587"/>
                <a:gd name="connsiteX8" fmla="*/ 104260 w 176114"/>
                <a:gd name="connsiteY8" fmla="*/ 2857 h 130587"/>
                <a:gd name="connsiteX9" fmla="*/ 113785 w 176114"/>
                <a:gd name="connsiteY9" fmla="*/ 14192 h 130587"/>
                <a:gd name="connsiteX10" fmla="*/ 175507 w 176114"/>
                <a:gd name="connsiteY10" fmla="*/ 126301 h 130587"/>
                <a:gd name="connsiteX11" fmla="*/ 175984 w 176114"/>
                <a:gd name="connsiteY11" fmla="*/ 129349 h 130587"/>
                <a:gd name="connsiteX12" fmla="*/ 173317 w 176114"/>
                <a:gd name="connsiteY12" fmla="*/ 130588 h 130587"/>
                <a:gd name="connsiteX13" fmla="*/ 149599 w 176114"/>
                <a:gd name="connsiteY13" fmla="*/ 130588 h 130587"/>
                <a:gd name="connsiteX14" fmla="*/ 145313 w 176114"/>
                <a:gd name="connsiteY14" fmla="*/ 128111 h 130587"/>
                <a:gd name="connsiteX15" fmla="*/ 132073 w 176114"/>
                <a:gd name="connsiteY15" fmla="*/ 104013 h 130587"/>
                <a:gd name="connsiteX16" fmla="*/ 44443 w 176114"/>
                <a:gd name="connsiteY16" fmla="*/ 104013 h 130587"/>
                <a:gd name="connsiteX17" fmla="*/ 31585 w 176114"/>
                <a:gd name="connsiteY17" fmla="*/ 128111 h 130587"/>
                <a:gd name="connsiteX18" fmla="*/ 27298 w 176114"/>
                <a:gd name="connsiteY18" fmla="*/ 130588 h 130587"/>
                <a:gd name="connsiteX19" fmla="*/ 3010 w 176114"/>
                <a:gd name="connsiteY19" fmla="*/ 130588 h 130587"/>
                <a:gd name="connsiteX20" fmla="*/ 152 w 176114"/>
                <a:gd name="connsiteY20" fmla="*/ 129349 h 130587"/>
                <a:gd name="connsiteX21" fmla="*/ 628 w 176114"/>
                <a:gd name="connsiteY21" fmla="*/ 126301 h 130587"/>
                <a:gd name="connsiteX22" fmla="*/ 61779 w 176114"/>
                <a:gd name="connsiteY22" fmla="*/ 14192 h 130587"/>
                <a:gd name="connsiteX23" fmla="*/ 70923 w 176114"/>
                <a:gd name="connsiteY23" fmla="*/ 2857 h 130587"/>
                <a:gd name="connsiteX24" fmla="*/ 81305 w 176114"/>
                <a:gd name="connsiteY24" fmla="*/ 0 h 130587"/>
                <a:gd name="connsiteX25" fmla="*/ 92354 w 176114"/>
                <a:gd name="connsiteY25" fmla="*/ 0 h 13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76114" h="130587">
                  <a:moveTo>
                    <a:pt x="56159" y="82391"/>
                  </a:moveTo>
                  <a:lnTo>
                    <a:pt x="120262" y="82391"/>
                  </a:lnTo>
                  <a:lnTo>
                    <a:pt x="90639" y="27718"/>
                  </a:lnTo>
                  <a:cubicBezTo>
                    <a:pt x="90163" y="26860"/>
                    <a:pt x="89401" y="26479"/>
                    <a:pt x="88544" y="26479"/>
                  </a:cubicBezTo>
                  <a:lnTo>
                    <a:pt x="87401" y="26479"/>
                  </a:lnTo>
                  <a:cubicBezTo>
                    <a:pt x="86544" y="26479"/>
                    <a:pt x="85877" y="26956"/>
                    <a:pt x="85401" y="27718"/>
                  </a:cubicBezTo>
                  <a:lnTo>
                    <a:pt x="56159" y="82391"/>
                  </a:lnTo>
                  <a:close/>
                  <a:moveTo>
                    <a:pt x="92354" y="0"/>
                  </a:moveTo>
                  <a:cubicBezTo>
                    <a:pt x="97117" y="0"/>
                    <a:pt x="101022" y="952"/>
                    <a:pt x="104260" y="2857"/>
                  </a:cubicBezTo>
                  <a:cubicBezTo>
                    <a:pt x="107499" y="4858"/>
                    <a:pt x="110642" y="8572"/>
                    <a:pt x="113785" y="14192"/>
                  </a:cubicBezTo>
                  <a:lnTo>
                    <a:pt x="175507" y="126301"/>
                  </a:lnTo>
                  <a:cubicBezTo>
                    <a:pt x="176079" y="127540"/>
                    <a:pt x="176269" y="128588"/>
                    <a:pt x="175984" y="129349"/>
                  </a:cubicBezTo>
                  <a:cubicBezTo>
                    <a:pt x="175698" y="130112"/>
                    <a:pt x="174745" y="130588"/>
                    <a:pt x="173317" y="130588"/>
                  </a:cubicBezTo>
                  <a:lnTo>
                    <a:pt x="149599" y="130588"/>
                  </a:lnTo>
                  <a:cubicBezTo>
                    <a:pt x="147504" y="130588"/>
                    <a:pt x="146075" y="129730"/>
                    <a:pt x="145313" y="128111"/>
                  </a:cubicBezTo>
                  <a:lnTo>
                    <a:pt x="132073" y="104013"/>
                  </a:lnTo>
                  <a:lnTo>
                    <a:pt x="44443" y="104013"/>
                  </a:lnTo>
                  <a:lnTo>
                    <a:pt x="31585" y="128111"/>
                  </a:lnTo>
                  <a:cubicBezTo>
                    <a:pt x="30727" y="129730"/>
                    <a:pt x="29299" y="130588"/>
                    <a:pt x="27298" y="130588"/>
                  </a:cubicBezTo>
                  <a:lnTo>
                    <a:pt x="3010" y="130588"/>
                  </a:lnTo>
                  <a:cubicBezTo>
                    <a:pt x="1390" y="130588"/>
                    <a:pt x="438" y="130207"/>
                    <a:pt x="152" y="129349"/>
                  </a:cubicBezTo>
                  <a:cubicBezTo>
                    <a:pt x="-134" y="128492"/>
                    <a:pt x="-39" y="127540"/>
                    <a:pt x="628" y="126301"/>
                  </a:cubicBezTo>
                  <a:lnTo>
                    <a:pt x="61779" y="14192"/>
                  </a:lnTo>
                  <a:cubicBezTo>
                    <a:pt x="64922" y="8572"/>
                    <a:pt x="67970" y="4858"/>
                    <a:pt x="70923" y="2857"/>
                  </a:cubicBezTo>
                  <a:cubicBezTo>
                    <a:pt x="73876" y="952"/>
                    <a:pt x="77400" y="0"/>
                    <a:pt x="81305" y="0"/>
                  </a:cubicBezTo>
                  <a:lnTo>
                    <a:pt x="92354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7" name="Forme libre 26">
              <a:extLst>
                <a:ext uri="{FF2B5EF4-FFF2-40B4-BE49-F238E27FC236}">
                  <a16:creationId xmlns:a16="http://schemas.microsoft.com/office/drawing/2014/main" xmlns="" id="{0BEE274E-53AF-4DCC-4DA7-B6C9EA7F992A}"/>
                </a:ext>
              </a:extLst>
            </p:cNvPr>
            <p:cNvSpPr/>
            <p:nvPr/>
          </p:nvSpPr>
          <p:spPr>
            <a:xfrm>
              <a:off x="8661472" y="1534689"/>
              <a:ext cx="36756" cy="31104"/>
            </a:xfrm>
            <a:custGeom>
              <a:avLst/>
              <a:gdLst>
                <a:gd name="connsiteX0" fmla="*/ 149923 w 154209"/>
                <a:gd name="connsiteY0" fmla="*/ 0 h 130492"/>
                <a:gd name="connsiteX1" fmla="*/ 154210 w 154209"/>
                <a:gd name="connsiteY1" fmla="*/ 4096 h 130492"/>
                <a:gd name="connsiteX2" fmla="*/ 154210 w 154209"/>
                <a:gd name="connsiteY2" fmla="*/ 22384 h 130492"/>
                <a:gd name="connsiteX3" fmla="*/ 149923 w 154209"/>
                <a:gd name="connsiteY3" fmla="*/ 26670 h 130492"/>
                <a:gd name="connsiteX4" fmla="*/ 91345 w 154209"/>
                <a:gd name="connsiteY4" fmla="*/ 26670 h 130492"/>
                <a:gd name="connsiteX5" fmla="*/ 91345 w 154209"/>
                <a:gd name="connsiteY5" fmla="*/ 126397 h 130492"/>
                <a:gd name="connsiteX6" fmla="*/ 87249 w 154209"/>
                <a:gd name="connsiteY6" fmla="*/ 130492 h 130492"/>
                <a:gd name="connsiteX7" fmla="*/ 66961 w 154209"/>
                <a:gd name="connsiteY7" fmla="*/ 130492 h 130492"/>
                <a:gd name="connsiteX8" fmla="*/ 62865 w 154209"/>
                <a:gd name="connsiteY8" fmla="*/ 126397 h 130492"/>
                <a:gd name="connsiteX9" fmla="*/ 62865 w 154209"/>
                <a:gd name="connsiteY9" fmla="*/ 26670 h 130492"/>
                <a:gd name="connsiteX10" fmla="*/ 4286 w 154209"/>
                <a:gd name="connsiteY10" fmla="*/ 26670 h 130492"/>
                <a:gd name="connsiteX11" fmla="*/ 0 w 154209"/>
                <a:gd name="connsiteY11" fmla="*/ 22384 h 130492"/>
                <a:gd name="connsiteX12" fmla="*/ 0 w 154209"/>
                <a:gd name="connsiteY12" fmla="*/ 4096 h 130492"/>
                <a:gd name="connsiteX13" fmla="*/ 4286 w 154209"/>
                <a:gd name="connsiteY13" fmla="*/ 0 h 130492"/>
                <a:gd name="connsiteX14" fmla="*/ 149923 w 154209"/>
                <a:gd name="connsiteY14" fmla="*/ 0 h 130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4209" h="130492">
                  <a:moveTo>
                    <a:pt x="149923" y="0"/>
                  </a:moveTo>
                  <a:cubicBezTo>
                    <a:pt x="152781" y="0"/>
                    <a:pt x="154210" y="1429"/>
                    <a:pt x="154210" y="4096"/>
                  </a:cubicBezTo>
                  <a:lnTo>
                    <a:pt x="154210" y="22384"/>
                  </a:lnTo>
                  <a:cubicBezTo>
                    <a:pt x="154210" y="25241"/>
                    <a:pt x="152781" y="26670"/>
                    <a:pt x="149923" y="26670"/>
                  </a:cubicBezTo>
                  <a:lnTo>
                    <a:pt x="91345" y="26670"/>
                  </a:lnTo>
                  <a:lnTo>
                    <a:pt x="91345" y="126397"/>
                  </a:lnTo>
                  <a:cubicBezTo>
                    <a:pt x="91345" y="129159"/>
                    <a:pt x="89916" y="130492"/>
                    <a:pt x="87249" y="130492"/>
                  </a:cubicBezTo>
                  <a:lnTo>
                    <a:pt x="66961" y="130492"/>
                  </a:lnTo>
                  <a:cubicBezTo>
                    <a:pt x="64198" y="130492"/>
                    <a:pt x="62865" y="129159"/>
                    <a:pt x="62865" y="126397"/>
                  </a:cubicBezTo>
                  <a:lnTo>
                    <a:pt x="62865" y="26670"/>
                  </a:lnTo>
                  <a:lnTo>
                    <a:pt x="4286" y="26670"/>
                  </a:lnTo>
                  <a:cubicBezTo>
                    <a:pt x="1429" y="26670"/>
                    <a:pt x="0" y="25241"/>
                    <a:pt x="0" y="22384"/>
                  </a:cubicBezTo>
                  <a:lnTo>
                    <a:pt x="0" y="4096"/>
                  </a:lnTo>
                  <a:cubicBezTo>
                    <a:pt x="0" y="1333"/>
                    <a:pt x="1429" y="0"/>
                    <a:pt x="4286" y="0"/>
                  </a:cubicBezTo>
                  <a:lnTo>
                    <a:pt x="149923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8" name="Forme libre 27">
              <a:extLst>
                <a:ext uri="{FF2B5EF4-FFF2-40B4-BE49-F238E27FC236}">
                  <a16:creationId xmlns:a16="http://schemas.microsoft.com/office/drawing/2014/main" xmlns="" id="{F5599AC9-F546-B0FE-FBFD-36617E3E69B0}"/>
                </a:ext>
              </a:extLst>
            </p:cNvPr>
            <p:cNvSpPr/>
            <p:nvPr/>
          </p:nvSpPr>
          <p:spPr>
            <a:xfrm>
              <a:off x="8706924" y="1534689"/>
              <a:ext cx="6811" cy="31126"/>
            </a:xfrm>
            <a:custGeom>
              <a:avLst/>
              <a:gdLst>
                <a:gd name="connsiteX0" fmla="*/ 24479 w 28575"/>
                <a:gd name="connsiteY0" fmla="*/ 0 h 130587"/>
                <a:gd name="connsiteX1" fmla="*/ 28575 w 28575"/>
                <a:gd name="connsiteY1" fmla="*/ 4096 h 130587"/>
                <a:gd name="connsiteX2" fmla="*/ 28575 w 28575"/>
                <a:gd name="connsiteY2" fmla="*/ 126492 h 130587"/>
                <a:gd name="connsiteX3" fmla="*/ 24479 w 28575"/>
                <a:gd name="connsiteY3" fmla="*/ 130588 h 130587"/>
                <a:gd name="connsiteX4" fmla="*/ 4286 w 28575"/>
                <a:gd name="connsiteY4" fmla="*/ 130588 h 130587"/>
                <a:gd name="connsiteX5" fmla="*/ 0 w 28575"/>
                <a:gd name="connsiteY5" fmla="*/ 126492 h 130587"/>
                <a:gd name="connsiteX6" fmla="*/ 0 w 28575"/>
                <a:gd name="connsiteY6" fmla="*/ 4096 h 130587"/>
                <a:gd name="connsiteX7" fmla="*/ 4286 w 28575"/>
                <a:gd name="connsiteY7" fmla="*/ 0 h 130587"/>
                <a:gd name="connsiteX8" fmla="*/ 24479 w 28575"/>
                <a:gd name="connsiteY8" fmla="*/ 0 h 13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575" h="130587">
                  <a:moveTo>
                    <a:pt x="24479" y="0"/>
                  </a:moveTo>
                  <a:cubicBezTo>
                    <a:pt x="27241" y="0"/>
                    <a:pt x="28575" y="1429"/>
                    <a:pt x="28575" y="4096"/>
                  </a:cubicBezTo>
                  <a:lnTo>
                    <a:pt x="28575" y="126492"/>
                  </a:lnTo>
                  <a:cubicBezTo>
                    <a:pt x="28575" y="129254"/>
                    <a:pt x="27146" y="130588"/>
                    <a:pt x="24479" y="130588"/>
                  </a:cubicBezTo>
                  <a:lnTo>
                    <a:pt x="4286" y="130588"/>
                  </a:lnTo>
                  <a:cubicBezTo>
                    <a:pt x="1428" y="130588"/>
                    <a:pt x="0" y="129254"/>
                    <a:pt x="0" y="126492"/>
                  </a:cubicBezTo>
                  <a:lnTo>
                    <a:pt x="0" y="4096"/>
                  </a:lnTo>
                  <a:cubicBezTo>
                    <a:pt x="0" y="1333"/>
                    <a:pt x="1428" y="0"/>
                    <a:pt x="4286" y="0"/>
                  </a:cubicBezTo>
                  <a:lnTo>
                    <a:pt x="24479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9" name="Forme libre 28">
              <a:extLst>
                <a:ext uri="{FF2B5EF4-FFF2-40B4-BE49-F238E27FC236}">
                  <a16:creationId xmlns:a16="http://schemas.microsoft.com/office/drawing/2014/main" xmlns="" id="{0B933B8D-2A88-E9E5-855D-583C0D79FA82}"/>
                </a:ext>
              </a:extLst>
            </p:cNvPr>
            <p:cNvSpPr/>
            <p:nvPr/>
          </p:nvSpPr>
          <p:spPr>
            <a:xfrm>
              <a:off x="8724020" y="1534689"/>
              <a:ext cx="38641" cy="31126"/>
            </a:xfrm>
            <a:custGeom>
              <a:avLst/>
              <a:gdLst>
                <a:gd name="connsiteX0" fmla="*/ 28670 w 162115"/>
                <a:gd name="connsiteY0" fmla="*/ 79248 h 130587"/>
                <a:gd name="connsiteX1" fmla="*/ 29909 w 162115"/>
                <a:gd name="connsiteY1" fmla="*/ 91535 h 130587"/>
                <a:gd name="connsiteX2" fmla="*/ 33909 w 162115"/>
                <a:gd name="connsiteY2" fmla="*/ 99346 h 130587"/>
                <a:gd name="connsiteX3" fmla="*/ 41434 w 162115"/>
                <a:gd name="connsiteY3" fmla="*/ 103537 h 130587"/>
                <a:gd name="connsiteX4" fmla="*/ 53436 w 162115"/>
                <a:gd name="connsiteY4" fmla="*/ 104680 h 130587"/>
                <a:gd name="connsiteX5" fmla="*/ 108871 w 162115"/>
                <a:gd name="connsiteY5" fmla="*/ 104680 h 130587"/>
                <a:gd name="connsiteX6" fmla="*/ 120872 w 162115"/>
                <a:gd name="connsiteY6" fmla="*/ 103537 h 130587"/>
                <a:gd name="connsiteX7" fmla="*/ 128397 w 162115"/>
                <a:gd name="connsiteY7" fmla="*/ 99346 h 130587"/>
                <a:gd name="connsiteX8" fmla="*/ 132398 w 162115"/>
                <a:gd name="connsiteY8" fmla="*/ 91535 h 130587"/>
                <a:gd name="connsiteX9" fmla="*/ 133636 w 162115"/>
                <a:gd name="connsiteY9" fmla="*/ 79248 h 130587"/>
                <a:gd name="connsiteX10" fmla="*/ 133636 w 162115"/>
                <a:gd name="connsiteY10" fmla="*/ 51245 h 130587"/>
                <a:gd name="connsiteX11" fmla="*/ 132398 w 162115"/>
                <a:gd name="connsiteY11" fmla="*/ 39052 h 130587"/>
                <a:gd name="connsiteX12" fmla="*/ 128397 w 162115"/>
                <a:gd name="connsiteY12" fmla="*/ 31242 h 130587"/>
                <a:gd name="connsiteX13" fmla="*/ 120872 w 162115"/>
                <a:gd name="connsiteY13" fmla="*/ 27146 h 130587"/>
                <a:gd name="connsiteX14" fmla="*/ 108871 w 162115"/>
                <a:gd name="connsiteY14" fmla="*/ 25908 h 130587"/>
                <a:gd name="connsiteX15" fmla="*/ 53436 w 162115"/>
                <a:gd name="connsiteY15" fmla="*/ 25908 h 130587"/>
                <a:gd name="connsiteX16" fmla="*/ 41434 w 162115"/>
                <a:gd name="connsiteY16" fmla="*/ 27146 h 130587"/>
                <a:gd name="connsiteX17" fmla="*/ 33909 w 162115"/>
                <a:gd name="connsiteY17" fmla="*/ 31242 h 130587"/>
                <a:gd name="connsiteX18" fmla="*/ 29909 w 162115"/>
                <a:gd name="connsiteY18" fmla="*/ 39052 h 130587"/>
                <a:gd name="connsiteX19" fmla="*/ 28670 w 162115"/>
                <a:gd name="connsiteY19" fmla="*/ 51245 h 130587"/>
                <a:gd name="connsiteX20" fmla="*/ 28670 w 162115"/>
                <a:gd name="connsiteY20" fmla="*/ 79248 h 130587"/>
                <a:gd name="connsiteX21" fmla="*/ 109919 w 162115"/>
                <a:gd name="connsiteY21" fmla="*/ 0 h 130587"/>
                <a:gd name="connsiteX22" fmla="*/ 134017 w 162115"/>
                <a:gd name="connsiteY22" fmla="*/ 2762 h 130587"/>
                <a:gd name="connsiteX23" fmla="*/ 150209 w 162115"/>
                <a:gd name="connsiteY23" fmla="*/ 11335 h 130587"/>
                <a:gd name="connsiteX24" fmla="*/ 159258 w 162115"/>
                <a:gd name="connsiteY24" fmla="*/ 26575 h 130587"/>
                <a:gd name="connsiteX25" fmla="*/ 162116 w 162115"/>
                <a:gd name="connsiteY25" fmla="*/ 49339 h 130587"/>
                <a:gd name="connsiteX26" fmla="*/ 162116 w 162115"/>
                <a:gd name="connsiteY26" fmla="*/ 81343 h 130587"/>
                <a:gd name="connsiteX27" fmla="*/ 159258 w 162115"/>
                <a:gd name="connsiteY27" fmla="*/ 104204 h 130587"/>
                <a:gd name="connsiteX28" fmla="*/ 150209 w 162115"/>
                <a:gd name="connsiteY28" fmla="*/ 119443 h 130587"/>
                <a:gd name="connsiteX29" fmla="*/ 134017 w 162115"/>
                <a:gd name="connsiteY29" fmla="*/ 127921 h 130587"/>
                <a:gd name="connsiteX30" fmla="*/ 109919 w 162115"/>
                <a:gd name="connsiteY30" fmla="*/ 130588 h 130587"/>
                <a:gd name="connsiteX31" fmla="*/ 52292 w 162115"/>
                <a:gd name="connsiteY31" fmla="*/ 130588 h 130587"/>
                <a:gd name="connsiteX32" fmla="*/ 28194 w 162115"/>
                <a:gd name="connsiteY32" fmla="*/ 127921 h 130587"/>
                <a:gd name="connsiteX33" fmla="*/ 12097 w 162115"/>
                <a:gd name="connsiteY33" fmla="*/ 119443 h 130587"/>
                <a:gd name="connsiteX34" fmla="*/ 2953 w 162115"/>
                <a:gd name="connsiteY34" fmla="*/ 104204 h 130587"/>
                <a:gd name="connsiteX35" fmla="*/ 0 w 162115"/>
                <a:gd name="connsiteY35" fmla="*/ 81343 h 130587"/>
                <a:gd name="connsiteX36" fmla="*/ 0 w 162115"/>
                <a:gd name="connsiteY36" fmla="*/ 49339 h 130587"/>
                <a:gd name="connsiteX37" fmla="*/ 2953 w 162115"/>
                <a:gd name="connsiteY37" fmla="*/ 26575 h 130587"/>
                <a:gd name="connsiteX38" fmla="*/ 12097 w 162115"/>
                <a:gd name="connsiteY38" fmla="*/ 11335 h 130587"/>
                <a:gd name="connsiteX39" fmla="*/ 28194 w 162115"/>
                <a:gd name="connsiteY39" fmla="*/ 2762 h 130587"/>
                <a:gd name="connsiteX40" fmla="*/ 52292 w 162115"/>
                <a:gd name="connsiteY40" fmla="*/ 0 h 130587"/>
                <a:gd name="connsiteX41" fmla="*/ 109919 w 162115"/>
                <a:gd name="connsiteY41" fmla="*/ 0 h 13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162115" h="130587">
                  <a:moveTo>
                    <a:pt x="28670" y="79248"/>
                  </a:moveTo>
                  <a:cubicBezTo>
                    <a:pt x="28670" y="84106"/>
                    <a:pt x="29051" y="88201"/>
                    <a:pt x="29909" y="91535"/>
                  </a:cubicBezTo>
                  <a:cubicBezTo>
                    <a:pt x="30766" y="94774"/>
                    <a:pt x="32099" y="97441"/>
                    <a:pt x="33909" y="99346"/>
                  </a:cubicBezTo>
                  <a:cubicBezTo>
                    <a:pt x="35719" y="101346"/>
                    <a:pt x="38291" y="102679"/>
                    <a:pt x="41434" y="103537"/>
                  </a:cubicBezTo>
                  <a:cubicBezTo>
                    <a:pt x="44577" y="104299"/>
                    <a:pt x="48578" y="104680"/>
                    <a:pt x="53436" y="104680"/>
                  </a:cubicBezTo>
                  <a:lnTo>
                    <a:pt x="108871" y="104680"/>
                  </a:lnTo>
                  <a:cubicBezTo>
                    <a:pt x="113729" y="104680"/>
                    <a:pt x="117729" y="104299"/>
                    <a:pt x="120872" y="103537"/>
                  </a:cubicBezTo>
                  <a:cubicBezTo>
                    <a:pt x="124016" y="102679"/>
                    <a:pt x="126588" y="101346"/>
                    <a:pt x="128397" y="99346"/>
                  </a:cubicBezTo>
                  <a:cubicBezTo>
                    <a:pt x="130207" y="97441"/>
                    <a:pt x="131540" y="94774"/>
                    <a:pt x="132398" y="91535"/>
                  </a:cubicBezTo>
                  <a:cubicBezTo>
                    <a:pt x="133255" y="88201"/>
                    <a:pt x="133636" y="84106"/>
                    <a:pt x="133636" y="79248"/>
                  </a:cubicBezTo>
                  <a:lnTo>
                    <a:pt x="133636" y="51245"/>
                  </a:lnTo>
                  <a:cubicBezTo>
                    <a:pt x="133636" y="46387"/>
                    <a:pt x="133255" y="42291"/>
                    <a:pt x="132398" y="39052"/>
                  </a:cubicBezTo>
                  <a:cubicBezTo>
                    <a:pt x="131540" y="35719"/>
                    <a:pt x="130302" y="33147"/>
                    <a:pt x="128397" y="31242"/>
                  </a:cubicBezTo>
                  <a:cubicBezTo>
                    <a:pt x="126492" y="29337"/>
                    <a:pt x="124016" y="27908"/>
                    <a:pt x="120872" y="27146"/>
                  </a:cubicBezTo>
                  <a:cubicBezTo>
                    <a:pt x="117634" y="26289"/>
                    <a:pt x="113729" y="25908"/>
                    <a:pt x="108871" y="25908"/>
                  </a:cubicBezTo>
                  <a:lnTo>
                    <a:pt x="53436" y="25908"/>
                  </a:lnTo>
                  <a:cubicBezTo>
                    <a:pt x="48578" y="25908"/>
                    <a:pt x="44577" y="26289"/>
                    <a:pt x="41434" y="27146"/>
                  </a:cubicBezTo>
                  <a:cubicBezTo>
                    <a:pt x="38291" y="27908"/>
                    <a:pt x="35719" y="29337"/>
                    <a:pt x="33909" y="31242"/>
                  </a:cubicBezTo>
                  <a:cubicBezTo>
                    <a:pt x="32099" y="33242"/>
                    <a:pt x="30671" y="35719"/>
                    <a:pt x="29909" y="39052"/>
                  </a:cubicBezTo>
                  <a:cubicBezTo>
                    <a:pt x="29051" y="42386"/>
                    <a:pt x="28670" y="46387"/>
                    <a:pt x="28670" y="51245"/>
                  </a:cubicBezTo>
                  <a:lnTo>
                    <a:pt x="28670" y="79248"/>
                  </a:lnTo>
                  <a:close/>
                  <a:moveTo>
                    <a:pt x="109919" y="0"/>
                  </a:moveTo>
                  <a:cubicBezTo>
                    <a:pt x="119349" y="0"/>
                    <a:pt x="127445" y="952"/>
                    <a:pt x="134017" y="2762"/>
                  </a:cubicBezTo>
                  <a:cubicBezTo>
                    <a:pt x="140684" y="4572"/>
                    <a:pt x="146114" y="7429"/>
                    <a:pt x="150209" y="11335"/>
                  </a:cubicBezTo>
                  <a:cubicBezTo>
                    <a:pt x="154400" y="15240"/>
                    <a:pt x="157353" y="20288"/>
                    <a:pt x="159258" y="26575"/>
                  </a:cubicBezTo>
                  <a:cubicBezTo>
                    <a:pt x="161163" y="32766"/>
                    <a:pt x="162116" y="40386"/>
                    <a:pt x="162116" y="49339"/>
                  </a:cubicBezTo>
                  <a:lnTo>
                    <a:pt x="162116" y="81343"/>
                  </a:lnTo>
                  <a:cubicBezTo>
                    <a:pt x="162116" y="90297"/>
                    <a:pt x="161163" y="97917"/>
                    <a:pt x="159258" y="104204"/>
                  </a:cubicBezTo>
                  <a:cubicBezTo>
                    <a:pt x="157449" y="110490"/>
                    <a:pt x="154400" y="115538"/>
                    <a:pt x="150209" y="119443"/>
                  </a:cubicBezTo>
                  <a:cubicBezTo>
                    <a:pt x="146018" y="123349"/>
                    <a:pt x="140589" y="126206"/>
                    <a:pt x="134017" y="127921"/>
                  </a:cubicBezTo>
                  <a:cubicBezTo>
                    <a:pt x="127349" y="129635"/>
                    <a:pt x="119349" y="130588"/>
                    <a:pt x="109919" y="130588"/>
                  </a:cubicBezTo>
                  <a:lnTo>
                    <a:pt x="52292" y="130588"/>
                  </a:lnTo>
                  <a:cubicBezTo>
                    <a:pt x="42863" y="130588"/>
                    <a:pt x="34766" y="129730"/>
                    <a:pt x="28194" y="127921"/>
                  </a:cubicBezTo>
                  <a:cubicBezTo>
                    <a:pt x="21622" y="126206"/>
                    <a:pt x="16288" y="123349"/>
                    <a:pt x="12097" y="119443"/>
                  </a:cubicBezTo>
                  <a:cubicBezTo>
                    <a:pt x="7906" y="115538"/>
                    <a:pt x="4858" y="110490"/>
                    <a:pt x="2953" y="104204"/>
                  </a:cubicBezTo>
                  <a:cubicBezTo>
                    <a:pt x="953" y="97917"/>
                    <a:pt x="0" y="90297"/>
                    <a:pt x="0" y="81343"/>
                  </a:cubicBezTo>
                  <a:lnTo>
                    <a:pt x="0" y="49339"/>
                  </a:lnTo>
                  <a:cubicBezTo>
                    <a:pt x="0" y="40386"/>
                    <a:pt x="953" y="32766"/>
                    <a:pt x="2953" y="26575"/>
                  </a:cubicBezTo>
                  <a:cubicBezTo>
                    <a:pt x="4858" y="20383"/>
                    <a:pt x="7906" y="15335"/>
                    <a:pt x="12097" y="11335"/>
                  </a:cubicBezTo>
                  <a:cubicBezTo>
                    <a:pt x="16288" y="7429"/>
                    <a:pt x="21622" y="4572"/>
                    <a:pt x="28194" y="2762"/>
                  </a:cubicBezTo>
                  <a:cubicBezTo>
                    <a:pt x="34766" y="952"/>
                    <a:pt x="42863" y="0"/>
                    <a:pt x="52292" y="0"/>
                  </a:cubicBezTo>
                  <a:lnTo>
                    <a:pt x="109919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30" name="Forme libre 29">
              <a:extLst>
                <a:ext uri="{FF2B5EF4-FFF2-40B4-BE49-F238E27FC236}">
                  <a16:creationId xmlns:a16="http://schemas.microsoft.com/office/drawing/2014/main" xmlns="" id="{10508AB1-9DD7-B291-67E4-84BB94C1A63A}"/>
                </a:ext>
              </a:extLst>
            </p:cNvPr>
            <p:cNvSpPr/>
            <p:nvPr/>
          </p:nvSpPr>
          <p:spPr>
            <a:xfrm>
              <a:off x="8772922" y="1534689"/>
              <a:ext cx="37573" cy="31148"/>
            </a:xfrm>
            <a:custGeom>
              <a:avLst/>
              <a:gdLst>
                <a:gd name="connsiteX0" fmla="*/ 33242 w 157638"/>
                <a:gd name="connsiteY0" fmla="*/ 0 h 130683"/>
                <a:gd name="connsiteX1" fmla="*/ 40671 w 157638"/>
                <a:gd name="connsiteY1" fmla="*/ 381 h 130683"/>
                <a:gd name="connsiteX2" fmla="*/ 45911 w 157638"/>
                <a:gd name="connsiteY2" fmla="*/ 1905 h 130683"/>
                <a:gd name="connsiteX3" fmla="*/ 50196 w 157638"/>
                <a:gd name="connsiteY3" fmla="*/ 5239 h 130683"/>
                <a:gd name="connsiteX4" fmla="*/ 54864 w 157638"/>
                <a:gd name="connsiteY4" fmla="*/ 10954 h 130683"/>
                <a:gd name="connsiteX5" fmla="*/ 124206 w 157638"/>
                <a:gd name="connsiteY5" fmla="*/ 102013 h 130683"/>
                <a:gd name="connsiteX6" fmla="*/ 126682 w 157638"/>
                <a:gd name="connsiteY6" fmla="*/ 103346 h 130683"/>
                <a:gd name="connsiteX7" fmla="*/ 128397 w 157638"/>
                <a:gd name="connsiteY7" fmla="*/ 103346 h 130683"/>
                <a:gd name="connsiteX8" fmla="*/ 129921 w 157638"/>
                <a:gd name="connsiteY8" fmla="*/ 101441 h 130683"/>
                <a:gd name="connsiteX9" fmla="*/ 129921 w 157638"/>
                <a:gd name="connsiteY9" fmla="*/ 4096 h 130683"/>
                <a:gd name="connsiteX10" fmla="*/ 134017 w 157638"/>
                <a:gd name="connsiteY10" fmla="*/ 0 h 130683"/>
                <a:gd name="connsiteX11" fmla="*/ 153543 w 157638"/>
                <a:gd name="connsiteY11" fmla="*/ 0 h 130683"/>
                <a:gd name="connsiteX12" fmla="*/ 157639 w 157638"/>
                <a:gd name="connsiteY12" fmla="*/ 4096 h 130683"/>
                <a:gd name="connsiteX13" fmla="*/ 157639 w 157638"/>
                <a:gd name="connsiteY13" fmla="*/ 111157 h 130683"/>
                <a:gd name="connsiteX14" fmla="*/ 153543 w 157638"/>
                <a:gd name="connsiteY14" fmla="*/ 126587 h 130683"/>
                <a:gd name="connsiteX15" fmla="*/ 140875 w 157638"/>
                <a:gd name="connsiteY15" fmla="*/ 130683 h 130683"/>
                <a:gd name="connsiteX16" fmla="*/ 124777 w 157638"/>
                <a:gd name="connsiteY16" fmla="*/ 130683 h 130683"/>
                <a:gd name="connsiteX17" fmla="*/ 117634 w 157638"/>
                <a:gd name="connsiteY17" fmla="*/ 130302 h 130683"/>
                <a:gd name="connsiteX18" fmla="*/ 112490 w 157638"/>
                <a:gd name="connsiteY18" fmla="*/ 128778 h 130683"/>
                <a:gd name="connsiteX19" fmla="*/ 108109 w 157638"/>
                <a:gd name="connsiteY19" fmla="*/ 125539 h 130683"/>
                <a:gd name="connsiteX20" fmla="*/ 103155 w 157638"/>
                <a:gd name="connsiteY20" fmla="*/ 119634 h 130683"/>
                <a:gd name="connsiteX21" fmla="*/ 33623 w 157638"/>
                <a:gd name="connsiteY21" fmla="*/ 28670 h 130683"/>
                <a:gd name="connsiteX22" fmla="*/ 31242 w 157638"/>
                <a:gd name="connsiteY22" fmla="*/ 27432 h 130683"/>
                <a:gd name="connsiteX23" fmla="*/ 29527 w 157638"/>
                <a:gd name="connsiteY23" fmla="*/ 27432 h 130683"/>
                <a:gd name="connsiteX24" fmla="*/ 28004 w 157638"/>
                <a:gd name="connsiteY24" fmla="*/ 29242 h 130683"/>
                <a:gd name="connsiteX25" fmla="*/ 28004 w 157638"/>
                <a:gd name="connsiteY25" fmla="*/ 126587 h 130683"/>
                <a:gd name="connsiteX26" fmla="*/ 23907 w 157638"/>
                <a:gd name="connsiteY26" fmla="*/ 130683 h 130683"/>
                <a:gd name="connsiteX27" fmla="*/ 4286 w 157638"/>
                <a:gd name="connsiteY27" fmla="*/ 130683 h 130683"/>
                <a:gd name="connsiteX28" fmla="*/ 0 w 157638"/>
                <a:gd name="connsiteY28" fmla="*/ 126587 h 130683"/>
                <a:gd name="connsiteX29" fmla="*/ 0 w 157638"/>
                <a:gd name="connsiteY29" fmla="*/ 19526 h 130683"/>
                <a:gd name="connsiteX30" fmla="*/ 4096 w 157638"/>
                <a:gd name="connsiteY30" fmla="*/ 4096 h 130683"/>
                <a:gd name="connsiteX31" fmla="*/ 16764 w 157638"/>
                <a:gd name="connsiteY31" fmla="*/ 95 h 130683"/>
                <a:gd name="connsiteX32" fmla="*/ 33242 w 157638"/>
                <a:gd name="connsiteY32" fmla="*/ 95 h 130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7638" h="130683">
                  <a:moveTo>
                    <a:pt x="33242" y="0"/>
                  </a:moveTo>
                  <a:cubicBezTo>
                    <a:pt x="36195" y="0"/>
                    <a:pt x="38671" y="190"/>
                    <a:pt x="40671" y="381"/>
                  </a:cubicBezTo>
                  <a:cubicBezTo>
                    <a:pt x="42672" y="571"/>
                    <a:pt x="44386" y="1143"/>
                    <a:pt x="45911" y="1905"/>
                  </a:cubicBezTo>
                  <a:cubicBezTo>
                    <a:pt x="47434" y="2762"/>
                    <a:pt x="48863" y="3905"/>
                    <a:pt x="50196" y="5239"/>
                  </a:cubicBezTo>
                  <a:cubicBezTo>
                    <a:pt x="51530" y="6667"/>
                    <a:pt x="53149" y="8572"/>
                    <a:pt x="54864" y="10954"/>
                  </a:cubicBezTo>
                  <a:lnTo>
                    <a:pt x="124206" y="102013"/>
                  </a:lnTo>
                  <a:cubicBezTo>
                    <a:pt x="124777" y="102870"/>
                    <a:pt x="125539" y="103346"/>
                    <a:pt x="126682" y="103346"/>
                  </a:cubicBezTo>
                  <a:lnTo>
                    <a:pt x="128397" y="103346"/>
                  </a:lnTo>
                  <a:cubicBezTo>
                    <a:pt x="129349" y="103346"/>
                    <a:pt x="129921" y="102679"/>
                    <a:pt x="129921" y="101441"/>
                  </a:cubicBezTo>
                  <a:lnTo>
                    <a:pt x="129921" y="4096"/>
                  </a:lnTo>
                  <a:cubicBezTo>
                    <a:pt x="129921" y="1333"/>
                    <a:pt x="131254" y="0"/>
                    <a:pt x="134017" y="0"/>
                  </a:cubicBezTo>
                  <a:lnTo>
                    <a:pt x="153543" y="0"/>
                  </a:lnTo>
                  <a:cubicBezTo>
                    <a:pt x="156305" y="0"/>
                    <a:pt x="157639" y="1429"/>
                    <a:pt x="157639" y="4096"/>
                  </a:cubicBezTo>
                  <a:lnTo>
                    <a:pt x="157639" y="111157"/>
                  </a:lnTo>
                  <a:cubicBezTo>
                    <a:pt x="157639" y="118777"/>
                    <a:pt x="156210" y="123920"/>
                    <a:pt x="153543" y="126587"/>
                  </a:cubicBezTo>
                  <a:cubicBezTo>
                    <a:pt x="150780" y="129254"/>
                    <a:pt x="146589" y="130683"/>
                    <a:pt x="140875" y="130683"/>
                  </a:cubicBezTo>
                  <a:lnTo>
                    <a:pt x="124777" y="130683"/>
                  </a:lnTo>
                  <a:cubicBezTo>
                    <a:pt x="121920" y="130683"/>
                    <a:pt x="119539" y="130588"/>
                    <a:pt x="117634" y="130302"/>
                  </a:cubicBezTo>
                  <a:cubicBezTo>
                    <a:pt x="115728" y="130016"/>
                    <a:pt x="114014" y="129540"/>
                    <a:pt x="112490" y="128778"/>
                  </a:cubicBezTo>
                  <a:cubicBezTo>
                    <a:pt x="111061" y="128016"/>
                    <a:pt x="109538" y="126968"/>
                    <a:pt x="108109" y="125539"/>
                  </a:cubicBezTo>
                  <a:cubicBezTo>
                    <a:pt x="106680" y="124111"/>
                    <a:pt x="105060" y="122110"/>
                    <a:pt x="103155" y="119634"/>
                  </a:cubicBezTo>
                  <a:lnTo>
                    <a:pt x="33623" y="28670"/>
                  </a:lnTo>
                  <a:cubicBezTo>
                    <a:pt x="32861" y="27813"/>
                    <a:pt x="32004" y="27432"/>
                    <a:pt x="31242" y="27432"/>
                  </a:cubicBezTo>
                  <a:lnTo>
                    <a:pt x="29527" y="27432"/>
                  </a:lnTo>
                  <a:cubicBezTo>
                    <a:pt x="28575" y="27432"/>
                    <a:pt x="28004" y="28004"/>
                    <a:pt x="28004" y="29242"/>
                  </a:cubicBezTo>
                  <a:lnTo>
                    <a:pt x="28004" y="126587"/>
                  </a:lnTo>
                  <a:cubicBezTo>
                    <a:pt x="28004" y="129349"/>
                    <a:pt x="26670" y="130683"/>
                    <a:pt x="23907" y="130683"/>
                  </a:cubicBezTo>
                  <a:lnTo>
                    <a:pt x="4286" y="130683"/>
                  </a:lnTo>
                  <a:cubicBezTo>
                    <a:pt x="1428" y="130683"/>
                    <a:pt x="0" y="129349"/>
                    <a:pt x="0" y="126587"/>
                  </a:cubicBezTo>
                  <a:lnTo>
                    <a:pt x="0" y="19526"/>
                  </a:lnTo>
                  <a:cubicBezTo>
                    <a:pt x="0" y="11906"/>
                    <a:pt x="1333" y="6763"/>
                    <a:pt x="4096" y="4096"/>
                  </a:cubicBezTo>
                  <a:cubicBezTo>
                    <a:pt x="6762" y="1429"/>
                    <a:pt x="11049" y="95"/>
                    <a:pt x="16764" y="95"/>
                  </a:cubicBezTo>
                  <a:lnTo>
                    <a:pt x="33242" y="95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31" name="Forme libre 30">
              <a:extLst>
                <a:ext uri="{FF2B5EF4-FFF2-40B4-BE49-F238E27FC236}">
                  <a16:creationId xmlns:a16="http://schemas.microsoft.com/office/drawing/2014/main" xmlns="" id="{4E21FE1E-A7EC-FC10-1702-5AC27FCFCA00}"/>
                </a:ext>
              </a:extLst>
            </p:cNvPr>
            <p:cNvSpPr/>
            <p:nvPr/>
          </p:nvSpPr>
          <p:spPr>
            <a:xfrm>
              <a:off x="8818883" y="1534689"/>
              <a:ext cx="41977" cy="31126"/>
            </a:xfrm>
            <a:custGeom>
              <a:avLst/>
              <a:gdLst>
                <a:gd name="connsiteX0" fmla="*/ 56254 w 176114"/>
                <a:gd name="connsiteY0" fmla="*/ 82391 h 130587"/>
                <a:gd name="connsiteX1" fmla="*/ 120358 w 176114"/>
                <a:gd name="connsiteY1" fmla="*/ 82391 h 130587"/>
                <a:gd name="connsiteX2" fmla="*/ 90734 w 176114"/>
                <a:gd name="connsiteY2" fmla="*/ 27718 h 130587"/>
                <a:gd name="connsiteX3" fmla="*/ 88639 w 176114"/>
                <a:gd name="connsiteY3" fmla="*/ 26479 h 130587"/>
                <a:gd name="connsiteX4" fmla="*/ 87496 w 176114"/>
                <a:gd name="connsiteY4" fmla="*/ 26479 h 130587"/>
                <a:gd name="connsiteX5" fmla="*/ 85496 w 176114"/>
                <a:gd name="connsiteY5" fmla="*/ 27718 h 130587"/>
                <a:gd name="connsiteX6" fmla="*/ 56254 w 176114"/>
                <a:gd name="connsiteY6" fmla="*/ 82391 h 130587"/>
                <a:gd name="connsiteX7" fmla="*/ 92354 w 176114"/>
                <a:gd name="connsiteY7" fmla="*/ 0 h 130587"/>
                <a:gd name="connsiteX8" fmla="*/ 104260 w 176114"/>
                <a:gd name="connsiteY8" fmla="*/ 2857 h 130587"/>
                <a:gd name="connsiteX9" fmla="*/ 113785 w 176114"/>
                <a:gd name="connsiteY9" fmla="*/ 14192 h 130587"/>
                <a:gd name="connsiteX10" fmla="*/ 175507 w 176114"/>
                <a:gd name="connsiteY10" fmla="*/ 126301 h 130587"/>
                <a:gd name="connsiteX11" fmla="*/ 175983 w 176114"/>
                <a:gd name="connsiteY11" fmla="*/ 129349 h 130587"/>
                <a:gd name="connsiteX12" fmla="*/ 173317 w 176114"/>
                <a:gd name="connsiteY12" fmla="*/ 130588 h 130587"/>
                <a:gd name="connsiteX13" fmla="*/ 149599 w 176114"/>
                <a:gd name="connsiteY13" fmla="*/ 130588 h 130587"/>
                <a:gd name="connsiteX14" fmla="*/ 145313 w 176114"/>
                <a:gd name="connsiteY14" fmla="*/ 128111 h 130587"/>
                <a:gd name="connsiteX15" fmla="*/ 132073 w 176114"/>
                <a:gd name="connsiteY15" fmla="*/ 104013 h 130587"/>
                <a:gd name="connsiteX16" fmla="*/ 44443 w 176114"/>
                <a:gd name="connsiteY16" fmla="*/ 104013 h 130587"/>
                <a:gd name="connsiteX17" fmla="*/ 31585 w 176114"/>
                <a:gd name="connsiteY17" fmla="*/ 128111 h 130587"/>
                <a:gd name="connsiteX18" fmla="*/ 27298 w 176114"/>
                <a:gd name="connsiteY18" fmla="*/ 130588 h 130587"/>
                <a:gd name="connsiteX19" fmla="*/ 3010 w 176114"/>
                <a:gd name="connsiteY19" fmla="*/ 130588 h 130587"/>
                <a:gd name="connsiteX20" fmla="*/ 152 w 176114"/>
                <a:gd name="connsiteY20" fmla="*/ 129349 h 130587"/>
                <a:gd name="connsiteX21" fmla="*/ 628 w 176114"/>
                <a:gd name="connsiteY21" fmla="*/ 126301 h 130587"/>
                <a:gd name="connsiteX22" fmla="*/ 61779 w 176114"/>
                <a:gd name="connsiteY22" fmla="*/ 14192 h 130587"/>
                <a:gd name="connsiteX23" fmla="*/ 70923 w 176114"/>
                <a:gd name="connsiteY23" fmla="*/ 2857 h 130587"/>
                <a:gd name="connsiteX24" fmla="*/ 81305 w 176114"/>
                <a:gd name="connsiteY24" fmla="*/ 0 h 130587"/>
                <a:gd name="connsiteX25" fmla="*/ 92354 w 176114"/>
                <a:gd name="connsiteY25" fmla="*/ 0 h 13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76114" h="130587">
                  <a:moveTo>
                    <a:pt x="56254" y="82391"/>
                  </a:moveTo>
                  <a:lnTo>
                    <a:pt x="120358" y="82391"/>
                  </a:lnTo>
                  <a:lnTo>
                    <a:pt x="90734" y="27718"/>
                  </a:lnTo>
                  <a:cubicBezTo>
                    <a:pt x="90258" y="26860"/>
                    <a:pt x="89496" y="26479"/>
                    <a:pt x="88639" y="26479"/>
                  </a:cubicBezTo>
                  <a:lnTo>
                    <a:pt x="87496" y="26479"/>
                  </a:lnTo>
                  <a:cubicBezTo>
                    <a:pt x="86639" y="26479"/>
                    <a:pt x="85972" y="26956"/>
                    <a:pt x="85496" y="27718"/>
                  </a:cubicBezTo>
                  <a:lnTo>
                    <a:pt x="56254" y="82391"/>
                  </a:lnTo>
                  <a:close/>
                  <a:moveTo>
                    <a:pt x="92354" y="0"/>
                  </a:moveTo>
                  <a:cubicBezTo>
                    <a:pt x="97117" y="0"/>
                    <a:pt x="101022" y="952"/>
                    <a:pt x="104260" y="2857"/>
                  </a:cubicBezTo>
                  <a:cubicBezTo>
                    <a:pt x="107499" y="4858"/>
                    <a:pt x="110642" y="8572"/>
                    <a:pt x="113785" y="14192"/>
                  </a:cubicBezTo>
                  <a:lnTo>
                    <a:pt x="175507" y="126301"/>
                  </a:lnTo>
                  <a:cubicBezTo>
                    <a:pt x="176079" y="127540"/>
                    <a:pt x="176269" y="128588"/>
                    <a:pt x="175983" y="129349"/>
                  </a:cubicBezTo>
                  <a:cubicBezTo>
                    <a:pt x="175698" y="130112"/>
                    <a:pt x="174745" y="130588"/>
                    <a:pt x="173317" y="130588"/>
                  </a:cubicBezTo>
                  <a:lnTo>
                    <a:pt x="149599" y="130588"/>
                  </a:lnTo>
                  <a:cubicBezTo>
                    <a:pt x="147504" y="130588"/>
                    <a:pt x="146075" y="129730"/>
                    <a:pt x="145313" y="128111"/>
                  </a:cubicBezTo>
                  <a:lnTo>
                    <a:pt x="132073" y="104013"/>
                  </a:lnTo>
                  <a:lnTo>
                    <a:pt x="44443" y="104013"/>
                  </a:lnTo>
                  <a:lnTo>
                    <a:pt x="31585" y="128111"/>
                  </a:lnTo>
                  <a:cubicBezTo>
                    <a:pt x="30727" y="129730"/>
                    <a:pt x="29299" y="130588"/>
                    <a:pt x="27298" y="130588"/>
                  </a:cubicBezTo>
                  <a:lnTo>
                    <a:pt x="3010" y="130588"/>
                  </a:lnTo>
                  <a:cubicBezTo>
                    <a:pt x="1390" y="130588"/>
                    <a:pt x="438" y="130207"/>
                    <a:pt x="152" y="129349"/>
                  </a:cubicBezTo>
                  <a:cubicBezTo>
                    <a:pt x="-134" y="128492"/>
                    <a:pt x="-38" y="127540"/>
                    <a:pt x="628" y="126301"/>
                  </a:cubicBezTo>
                  <a:lnTo>
                    <a:pt x="61779" y="14192"/>
                  </a:lnTo>
                  <a:cubicBezTo>
                    <a:pt x="64922" y="8572"/>
                    <a:pt x="67970" y="4858"/>
                    <a:pt x="70923" y="2857"/>
                  </a:cubicBezTo>
                  <a:cubicBezTo>
                    <a:pt x="73876" y="952"/>
                    <a:pt x="77400" y="0"/>
                    <a:pt x="81305" y="0"/>
                  </a:cubicBezTo>
                  <a:lnTo>
                    <a:pt x="92354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32" name="Forme libre 31">
              <a:extLst>
                <a:ext uri="{FF2B5EF4-FFF2-40B4-BE49-F238E27FC236}">
                  <a16:creationId xmlns:a16="http://schemas.microsoft.com/office/drawing/2014/main" xmlns="" id="{A2E0B7EE-F319-AF17-0FEC-59619CE5B00A}"/>
                </a:ext>
              </a:extLst>
            </p:cNvPr>
            <p:cNvSpPr/>
            <p:nvPr/>
          </p:nvSpPr>
          <p:spPr>
            <a:xfrm>
              <a:off x="8867389" y="1534667"/>
              <a:ext cx="31694" cy="31126"/>
            </a:xfrm>
            <a:custGeom>
              <a:avLst/>
              <a:gdLst>
                <a:gd name="connsiteX0" fmla="*/ 24479 w 132969"/>
                <a:gd name="connsiteY0" fmla="*/ 95 h 130587"/>
                <a:gd name="connsiteX1" fmla="*/ 28575 w 132969"/>
                <a:gd name="connsiteY1" fmla="*/ 4191 h 130587"/>
                <a:gd name="connsiteX2" fmla="*/ 28575 w 132969"/>
                <a:gd name="connsiteY2" fmla="*/ 78581 h 130587"/>
                <a:gd name="connsiteX3" fmla="*/ 29813 w 132969"/>
                <a:gd name="connsiteY3" fmla="*/ 90964 h 130587"/>
                <a:gd name="connsiteX4" fmla="*/ 33814 w 132969"/>
                <a:gd name="connsiteY4" fmla="*/ 98774 h 130587"/>
                <a:gd name="connsiteX5" fmla="*/ 41338 w 132969"/>
                <a:gd name="connsiteY5" fmla="*/ 102965 h 130587"/>
                <a:gd name="connsiteX6" fmla="*/ 53340 w 132969"/>
                <a:gd name="connsiteY6" fmla="*/ 104108 h 130587"/>
                <a:gd name="connsiteX7" fmla="*/ 128873 w 132969"/>
                <a:gd name="connsiteY7" fmla="*/ 104108 h 130587"/>
                <a:gd name="connsiteX8" fmla="*/ 132969 w 132969"/>
                <a:gd name="connsiteY8" fmla="*/ 108204 h 130587"/>
                <a:gd name="connsiteX9" fmla="*/ 132969 w 132969"/>
                <a:gd name="connsiteY9" fmla="*/ 126492 h 130587"/>
                <a:gd name="connsiteX10" fmla="*/ 128873 w 132969"/>
                <a:gd name="connsiteY10" fmla="*/ 130588 h 130587"/>
                <a:gd name="connsiteX11" fmla="*/ 52197 w 132969"/>
                <a:gd name="connsiteY11" fmla="*/ 130588 h 130587"/>
                <a:gd name="connsiteX12" fmla="*/ 28099 w 132969"/>
                <a:gd name="connsiteY12" fmla="*/ 127921 h 130587"/>
                <a:gd name="connsiteX13" fmla="*/ 12002 w 132969"/>
                <a:gd name="connsiteY13" fmla="*/ 119444 h 130587"/>
                <a:gd name="connsiteX14" fmla="*/ 2857 w 132969"/>
                <a:gd name="connsiteY14" fmla="*/ 104204 h 130587"/>
                <a:gd name="connsiteX15" fmla="*/ 0 w 132969"/>
                <a:gd name="connsiteY15" fmla="*/ 81344 h 130587"/>
                <a:gd name="connsiteX16" fmla="*/ 0 w 132969"/>
                <a:gd name="connsiteY16" fmla="*/ 4096 h 130587"/>
                <a:gd name="connsiteX17" fmla="*/ 4286 w 132969"/>
                <a:gd name="connsiteY17" fmla="*/ 0 h 130587"/>
                <a:gd name="connsiteX18" fmla="*/ 24479 w 132969"/>
                <a:gd name="connsiteY18" fmla="*/ 0 h 13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2969" h="130587">
                  <a:moveTo>
                    <a:pt x="24479" y="95"/>
                  </a:moveTo>
                  <a:cubicBezTo>
                    <a:pt x="27241" y="95"/>
                    <a:pt x="28575" y="1524"/>
                    <a:pt x="28575" y="4191"/>
                  </a:cubicBezTo>
                  <a:lnTo>
                    <a:pt x="28575" y="78581"/>
                  </a:lnTo>
                  <a:cubicBezTo>
                    <a:pt x="28575" y="83534"/>
                    <a:pt x="28956" y="87630"/>
                    <a:pt x="29813" y="90964"/>
                  </a:cubicBezTo>
                  <a:cubicBezTo>
                    <a:pt x="30575" y="94202"/>
                    <a:pt x="31909" y="96869"/>
                    <a:pt x="33814" y="98774"/>
                  </a:cubicBezTo>
                  <a:cubicBezTo>
                    <a:pt x="35719" y="100774"/>
                    <a:pt x="38195" y="102108"/>
                    <a:pt x="41338" y="102965"/>
                  </a:cubicBezTo>
                  <a:cubicBezTo>
                    <a:pt x="44577" y="103727"/>
                    <a:pt x="48482" y="104108"/>
                    <a:pt x="53340" y="104108"/>
                  </a:cubicBezTo>
                  <a:lnTo>
                    <a:pt x="128873" y="104108"/>
                  </a:lnTo>
                  <a:cubicBezTo>
                    <a:pt x="131540" y="104108"/>
                    <a:pt x="132969" y="105537"/>
                    <a:pt x="132969" y="108204"/>
                  </a:cubicBezTo>
                  <a:lnTo>
                    <a:pt x="132969" y="126492"/>
                  </a:lnTo>
                  <a:cubicBezTo>
                    <a:pt x="132969" y="129254"/>
                    <a:pt x="131540" y="130588"/>
                    <a:pt x="128873" y="130588"/>
                  </a:cubicBezTo>
                  <a:lnTo>
                    <a:pt x="52197" y="130588"/>
                  </a:lnTo>
                  <a:cubicBezTo>
                    <a:pt x="42767" y="130588"/>
                    <a:pt x="34766" y="129730"/>
                    <a:pt x="28099" y="127921"/>
                  </a:cubicBezTo>
                  <a:cubicBezTo>
                    <a:pt x="21527" y="126206"/>
                    <a:pt x="16097" y="123349"/>
                    <a:pt x="12002" y="119444"/>
                  </a:cubicBezTo>
                  <a:cubicBezTo>
                    <a:pt x="7811" y="115538"/>
                    <a:pt x="4763" y="110490"/>
                    <a:pt x="2857" y="104204"/>
                  </a:cubicBezTo>
                  <a:cubicBezTo>
                    <a:pt x="857" y="97917"/>
                    <a:pt x="0" y="90297"/>
                    <a:pt x="0" y="81344"/>
                  </a:cubicBezTo>
                  <a:lnTo>
                    <a:pt x="0" y="4096"/>
                  </a:lnTo>
                  <a:cubicBezTo>
                    <a:pt x="0" y="1334"/>
                    <a:pt x="1428" y="0"/>
                    <a:pt x="4286" y="0"/>
                  </a:cubicBezTo>
                  <a:lnTo>
                    <a:pt x="24479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33" name="Forme libre 32">
              <a:extLst>
                <a:ext uri="{FF2B5EF4-FFF2-40B4-BE49-F238E27FC236}">
                  <a16:creationId xmlns:a16="http://schemas.microsoft.com/office/drawing/2014/main" xmlns="" id="{AB734D22-158C-04A8-95AD-65FFB646EE9F}"/>
                </a:ext>
              </a:extLst>
            </p:cNvPr>
            <p:cNvSpPr/>
            <p:nvPr/>
          </p:nvSpPr>
          <p:spPr>
            <a:xfrm>
              <a:off x="8288347" y="1603320"/>
              <a:ext cx="35757" cy="31126"/>
            </a:xfrm>
            <a:custGeom>
              <a:avLst/>
              <a:gdLst>
                <a:gd name="connsiteX0" fmla="*/ 28670 w 150018"/>
                <a:gd name="connsiteY0" fmla="*/ 102299 h 130587"/>
                <a:gd name="connsiteX1" fmla="*/ 31052 w 150018"/>
                <a:gd name="connsiteY1" fmla="*/ 104680 h 130587"/>
                <a:gd name="connsiteX2" fmla="*/ 92202 w 150018"/>
                <a:gd name="connsiteY2" fmla="*/ 104680 h 130587"/>
                <a:gd name="connsiteX3" fmla="*/ 106013 w 150018"/>
                <a:gd name="connsiteY3" fmla="*/ 103156 h 130587"/>
                <a:gd name="connsiteX4" fmla="*/ 115062 w 150018"/>
                <a:gd name="connsiteY4" fmla="*/ 98298 h 130587"/>
                <a:gd name="connsiteX5" fmla="*/ 120015 w 150018"/>
                <a:gd name="connsiteY5" fmla="*/ 89345 h 130587"/>
                <a:gd name="connsiteX6" fmla="*/ 121539 w 150018"/>
                <a:gd name="connsiteY6" fmla="*/ 75533 h 130587"/>
                <a:gd name="connsiteX7" fmla="*/ 121539 w 150018"/>
                <a:gd name="connsiteY7" fmla="*/ 54959 h 130587"/>
                <a:gd name="connsiteX8" fmla="*/ 120015 w 150018"/>
                <a:gd name="connsiteY8" fmla="*/ 41148 h 130587"/>
                <a:gd name="connsiteX9" fmla="*/ 115062 w 150018"/>
                <a:gd name="connsiteY9" fmla="*/ 32195 h 130587"/>
                <a:gd name="connsiteX10" fmla="*/ 106013 w 150018"/>
                <a:gd name="connsiteY10" fmla="*/ 27337 h 130587"/>
                <a:gd name="connsiteX11" fmla="*/ 92202 w 150018"/>
                <a:gd name="connsiteY11" fmla="*/ 25813 h 130587"/>
                <a:gd name="connsiteX12" fmla="*/ 31052 w 150018"/>
                <a:gd name="connsiteY12" fmla="*/ 25813 h 130587"/>
                <a:gd name="connsiteX13" fmla="*/ 28670 w 150018"/>
                <a:gd name="connsiteY13" fmla="*/ 28480 h 130587"/>
                <a:gd name="connsiteX14" fmla="*/ 28670 w 150018"/>
                <a:gd name="connsiteY14" fmla="*/ 102299 h 130587"/>
                <a:gd name="connsiteX15" fmla="*/ 92964 w 150018"/>
                <a:gd name="connsiteY15" fmla="*/ 95 h 130587"/>
                <a:gd name="connsiteX16" fmla="*/ 118872 w 150018"/>
                <a:gd name="connsiteY16" fmla="*/ 3143 h 130587"/>
                <a:gd name="connsiteX17" fmla="*/ 136588 w 150018"/>
                <a:gd name="connsiteY17" fmla="*/ 12668 h 130587"/>
                <a:gd name="connsiteX18" fmla="*/ 146780 w 150018"/>
                <a:gd name="connsiteY18" fmla="*/ 29051 h 130587"/>
                <a:gd name="connsiteX19" fmla="*/ 150019 w 150018"/>
                <a:gd name="connsiteY19" fmla="*/ 52673 h 130587"/>
                <a:gd name="connsiteX20" fmla="*/ 150019 w 150018"/>
                <a:gd name="connsiteY20" fmla="*/ 78010 h 130587"/>
                <a:gd name="connsiteX21" fmla="*/ 146780 w 150018"/>
                <a:gd name="connsiteY21" fmla="*/ 101537 h 130587"/>
                <a:gd name="connsiteX22" fmla="*/ 136588 w 150018"/>
                <a:gd name="connsiteY22" fmla="*/ 117920 h 130587"/>
                <a:gd name="connsiteX23" fmla="*/ 118872 w 150018"/>
                <a:gd name="connsiteY23" fmla="*/ 127445 h 130587"/>
                <a:gd name="connsiteX24" fmla="*/ 92964 w 150018"/>
                <a:gd name="connsiteY24" fmla="*/ 130588 h 130587"/>
                <a:gd name="connsiteX25" fmla="*/ 5620 w 150018"/>
                <a:gd name="connsiteY25" fmla="*/ 130588 h 130587"/>
                <a:gd name="connsiteX26" fmla="*/ 0 w 150018"/>
                <a:gd name="connsiteY26" fmla="*/ 124968 h 130587"/>
                <a:gd name="connsiteX27" fmla="*/ 0 w 150018"/>
                <a:gd name="connsiteY27" fmla="*/ 5620 h 130587"/>
                <a:gd name="connsiteX28" fmla="*/ 5620 w 150018"/>
                <a:gd name="connsiteY28" fmla="*/ 0 h 130587"/>
                <a:gd name="connsiteX29" fmla="*/ 92964 w 150018"/>
                <a:gd name="connsiteY29" fmla="*/ 0 h 13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150018" h="130587">
                  <a:moveTo>
                    <a:pt x="28670" y="102299"/>
                  </a:moveTo>
                  <a:cubicBezTo>
                    <a:pt x="28670" y="103918"/>
                    <a:pt x="29432" y="104680"/>
                    <a:pt x="31052" y="104680"/>
                  </a:cubicBezTo>
                  <a:lnTo>
                    <a:pt x="92202" y="104680"/>
                  </a:lnTo>
                  <a:cubicBezTo>
                    <a:pt x="97631" y="104680"/>
                    <a:pt x="102299" y="104108"/>
                    <a:pt x="106013" y="103156"/>
                  </a:cubicBezTo>
                  <a:cubicBezTo>
                    <a:pt x="109728" y="102203"/>
                    <a:pt x="112776" y="100584"/>
                    <a:pt x="115062" y="98298"/>
                  </a:cubicBezTo>
                  <a:cubicBezTo>
                    <a:pt x="117348" y="96107"/>
                    <a:pt x="118967" y="93059"/>
                    <a:pt x="120015" y="89345"/>
                  </a:cubicBezTo>
                  <a:cubicBezTo>
                    <a:pt x="120968" y="85630"/>
                    <a:pt x="121539" y="81058"/>
                    <a:pt x="121539" y="75533"/>
                  </a:cubicBezTo>
                  <a:lnTo>
                    <a:pt x="121539" y="54959"/>
                  </a:lnTo>
                  <a:cubicBezTo>
                    <a:pt x="121539" y="49530"/>
                    <a:pt x="121063" y="44863"/>
                    <a:pt x="120015" y="41148"/>
                  </a:cubicBezTo>
                  <a:cubicBezTo>
                    <a:pt x="119063" y="37433"/>
                    <a:pt x="117348" y="34385"/>
                    <a:pt x="115062" y="32195"/>
                  </a:cubicBezTo>
                  <a:cubicBezTo>
                    <a:pt x="112776" y="30004"/>
                    <a:pt x="109728" y="28289"/>
                    <a:pt x="106013" y="27337"/>
                  </a:cubicBezTo>
                  <a:cubicBezTo>
                    <a:pt x="102203" y="26384"/>
                    <a:pt x="97631" y="25813"/>
                    <a:pt x="92202" y="25813"/>
                  </a:cubicBezTo>
                  <a:lnTo>
                    <a:pt x="31052" y="25813"/>
                  </a:lnTo>
                  <a:cubicBezTo>
                    <a:pt x="29432" y="25813"/>
                    <a:pt x="28670" y="26670"/>
                    <a:pt x="28670" y="28480"/>
                  </a:cubicBezTo>
                  <a:lnTo>
                    <a:pt x="28670" y="102299"/>
                  </a:lnTo>
                  <a:close/>
                  <a:moveTo>
                    <a:pt x="92964" y="95"/>
                  </a:moveTo>
                  <a:cubicBezTo>
                    <a:pt x="103061" y="95"/>
                    <a:pt x="111728" y="1143"/>
                    <a:pt x="118872" y="3143"/>
                  </a:cubicBezTo>
                  <a:cubicBezTo>
                    <a:pt x="126016" y="5239"/>
                    <a:pt x="132017" y="8382"/>
                    <a:pt x="136588" y="12668"/>
                  </a:cubicBezTo>
                  <a:cubicBezTo>
                    <a:pt x="141161" y="16954"/>
                    <a:pt x="144590" y="22384"/>
                    <a:pt x="146780" y="29051"/>
                  </a:cubicBezTo>
                  <a:cubicBezTo>
                    <a:pt x="148971" y="35719"/>
                    <a:pt x="150019" y="43529"/>
                    <a:pt x="150019" y="52673"/>
                  </a:cubicBezTo>
                  <a:lnTo>
                    <a:pt x="150019" y="78010"/>
                  </a:lnTo>
                  <a:cubicBezTo>
                    <a:pt x="150019" y="87059"/>
                    <a:pt x="148971" y="94964"/>
                    <a:pt x="146780" y="101537"/>
                  </a:cubicBezTo>
                  <a:cubicBezTo>
                    <a:pt x="144590" y="108204"/>
                    <a:pt x="141256" y="113633"/>
                    <a:pt x="136588" y="117920"/>
                  </a:cubicBezTo>
                  <a:cubicBezTo>
                    <a:pt x="132017" y="122206"/>
                    <a:pt x="126111" y="125444"/>
                    <a:pt x="118872" y="127445"/>
                  </a:cubicBezTo>
                  <a:cubicBezTo>
                    <a:pt x="111633" y="129540"/>
                    <a:pt x="102965" y="130588"/>
                    <a:pt x="92964" y="130588"/>
                  </a:cubicBezTo>
                  <a:lnTo>
                    <a:pt x="5620" y="130588"/>
                  </a:lnTo>
                  <a:cubicBezTo>
                    <a:pt x="1905" y="130588"/>
                    <a:pt x="0" y="128683"/>
                    <a:pt x="0" y="124968"/>
                  </a:cubicBezTo>
                  <a:lnTo>
                    <a:pt x="0" y="5620"/>
                  </a:lnTo>
                  <a:cubicBezTo>
                    <a:pt x="0" y="1810"/>
                    <a:pt x="1905" y="0"/>
                    <a:pt x="5620" y="0"/>
                  </a:cubicBezTo>
                  <a:lnTo>
                    <a:pt x="92964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34" name="Forme libre 33">
              <a:extLst>
                <a:ext uri="{FF2B5EF4-FFF2-40B4-BE49-F238E27FC236}">
                  <a16:creationId xmlns:a16="http://schemas.microsoft.com/office/drawing/2014/main" xmlns="" id="{CFA59E2E-05E0-E269-7D7D-6E7D86A6E2A2}"/>
                </a:ext>
              </a:extLst>
            </p:cNvPr>
            <p:cNvSpPr/>
            <p:nvPr/>
          </p:nvSpPr>
          <p:spPr>
            <a:xfrm>
              <a:off x="8328418" y="1601117"/>
              <a:ext cx="6357" cy="13872"/>
            </a:xfrm>
            <a:custGeom>
              <a:avLst/>
              <a:gdLst>
                <a:gd name="connsiteX0" fmla="*/ 22574 w 26669"/>
                <a:gd name="connsiteY0" fmla="*/ 95 h 58197"/>
                <a:gd name="connsiteX1" fmla="*/ 26670 w 26669"/>
                <a:gd name="connsiteY1" fmla="*/ 4191 h 58197"/>
                <a:gd name="connsiteX2" fmla="*/ 26670 w 26669"/>
                <a:gd name="connsiteY2" fmla="*/ 20003 h 58197"/>
                <a:gd name="connsiteX3" fmla="*/ 26479 w 26669"/>
                <a:gd name="connsiteY3" fmla="*/ 24098 h 58197"/>
                <a:gd name="connsiteX4" fmla="*/ 25336 w 26669"/>
                <a:gd name="connsiteY4" fmla="*/ 28766 h 58197"/>
                <a:gd name="connsiteX5" fmla="*/ 18478 w 26669"/>
                <a:gd name="connsiteY5" fmla="*/ 54102 h 58197"/>
                <a:gd name="connsiteX6" fmla="*/ 16669 w 26669"/>
                <a:gd name="connsiteY6" fmla="*/ 57341 h 58197"/>
                <a:gd name="connsiteX7" fmla="*/ 13430 w 26669"/>
                <a:gd name="connsiteY7" fmla="*/ 58198 h 58197"/>
                <a:gd name="connsiteX8" fmla="*/ 6001 w 26669"/>
                <a:gd name="connsiteY8" fmla="*/ 58198 h 58197"/>
                <a:gd name="connsiteX9" fmla="*/ 2476 w 26669"/>
                <a:gd name="connsiteY9" fmla="*/ 54102 h 58197"/>
                <a:gd name="connsiteX10" fmla="*/ 7525 w 26669"/>
                <a:gd name="connsiteY10" fmla="*/ 26289 h 58197"/>
                <a:gd name="connsiteX11" fmla="*/ 4286 w 26669"/>
                <a:gd name="connsiteY11" fmla="*/ 26289 h 58197"/>
                <a:gd name="connsiteX12" fmla="*/ 0 w 26669"/>
                <a:gd name="connsiteY12" fmla="*/ 22193 h 58197"/>
                <a:gd name="connsiteX13" fmla="*/ 0 w 26669"/>
                <a:gd name="connsiteY13" fmla="*/ 4096 h 58197"/>
                <a:gd name="connsiteX14" fmla="*/ 4286 w 26669"/>
                <a:gd name="connsiteY14" fmla="*/ 0 h 58197"/>
                <a:gd name="connsiteX15" fmla="*/ 22574 w 26669"/>
                <a:gd name="connsiteY15" fmla="*/ 0 h 58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6669" h="58197">
                  <a:moveTo>
                    <a:pt x="22574" y="95"/>
                  </a:moveTo>
                  <a:cubicBezTo>
                    <a:pt x="25241" y="95"/>
                    <a:pt x="26670" y="1429"/>
                    <a:pt x="26670" y="4191"/>
                  </a:cubicBezTo>
                  <a:lnTo>
                    <a:pt x="26670" y="20003"/>
                  </a:lnTo>
                  <a:cubicBezTo>
                    <a:pt x="26670" y="21622"/>
                    <a:pt x="26575" y="22955"/>
                    <a:pt x="26479" y="24098"/>
                  </a:cubicBezTo>
                  <a:cubicBezTo>
                    <a:pt x="26384" y="25241"/>
                    <a:pt x="26003" y="26765"/>
                    <a:pt x="25336" y="28766"/>
                  </a:cubicBezTo>
                  <a:lnTo>
                    <a:pt x="18478" y="54102"/>
                  </a:lnTo>
                  <a:cubicBezTo>
                    <a:pt x="17907" y="55721"/>
                    <a:pt x="17335" y="56769"/>
                    <a:pt x="16669" y="57341"/>
                  </a:cubicBezTo>
                  <a:cubicBezTo>
                    <a:pt x="16002" y="57912"/>
                    <a:pt x="14954" y="58198"/>
                    <a:pt x="13430" y="58198"/>
                  </a:cubicBezTo>
                  <a:lnTo>
                    <a:pt x="6001" y="58198"/>
                  </a:lnTo>
                  <a:cubicBezTo>
                    <a:pt x="2953" y="58198"/>
                    <a:pt x="1809" y="56864"/>
                    <a:pt x="2476" y="54102"/>
                  </a:cubicBezTo>
                  <a:lnTo>
                    <a:pt x="7525" y="26289"/>
                  </a:lnTo>
                  <a:lnTo>
                    <a:pt x="4286" y="26289"/>
                  </a:lnTo>
                  <a:cubicBezTo>
                    <a:pt x="1429" y="26289"/>
                    <a:pt x="0" y="24860"/>
                    <a:pt x="0" y="22193"/>
                  </a:cubicBezTo>
                  <a:lnTo>
                    <a:pt x="0" y="4096"/>
                  </a:lnTo>
                  <a:cubicBezTo>
                    <a:pt x="0" y="1334"/>
                    <a:pt x="1429" y="0"/>
                    <a:pt x="4286" y="0"/>
                  </a:cubicBezTo>
                  <a:lnTo>
                    <a:pt x="22574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35" name="Forme libre 34">
              <a:extLst>
                <a:ext uri="{FF2B5EF4-FFF2-40B4-BE49-F238E27FC236}">
                  <a16:creationId xmlns:a16="http://schemas.microsoft.com/office/drawing/2014/main" xmlns="" id="{D34B667B-94AD-7498-2441-1D7DFCCDE6F1}"/>
                </a:ext>
              </a:extLst>
            </p:cNvPr>
            <p:cNvSpPr/>
            <p:nvPr/>
          </p:nvSpPr>
          <p:spPr>
            <a:xfrm>
              <a:off x="8339044" y="1593740"/>
              <a:ext cx="33032" cy="40729"/>
            </a:xfrm>
            <a:custGeom>
              <a:avLst/>
              <a:gdLst>
                <a:gd name="connsiteX0" fmla="*/ 99822 w 138588"/>
                <a:gd name="connsiteY0" fmla="*/ 0 h 170878"/>
                <a:gd name="connsiteX1" fmla="*/ 102775 w 138588"/>
                <a:gd name="connsiteY1" fmla="*/ 953 h 170878"/>
                <a:gd name="connsiteX2" fmla="*/ 102394 w 138588"/>
                <a:gd name="connsiteY2" fmla="*/ 3620 h 170878"/>
                <a:gd name="connsiteX3" fmla="*/ 83344 w 138588"/>
                <a:gd name="connsiteY3" fmla="*/ 31052 h 170878"/>
                <a:gd name="connsiteX4" fmla="*/ 80963 w 138588"/>
                <a:gd name="connsiteY4" fmla="*/ 33719 h 170878"/>
                <a:gd name="connsiteX5" fmla="*/ 77724 w 138588"/>
                <a:gd name="connsiteY5" fmla="*/ 34576 h 170878"/>
                <a:gd name="connsiteX6" fmla="*/ 63627 w 138588"/>
                <a:gd name="connsiteY6" fmla="*/ 34576 h 170878"/>
                <a:gd name="connsiteX7" fmla="*/ 60579 w 138588"/>
                <a:gd name="connsiteY7" fmla="*/ 33623 h 170878"/>
                <a:gd name="connsiteX8" fmla="*/ 60770 w 138588"/>
                <a:gd name="connsiteY8" fmla="*/ 31052 h 170878"/>
                <a:gd name="connsiteX9" fmla="*/ 77343 w 138588"/>
                <a:gd name="connsiteY9" fmla="*/ 3620 h 170878"/>
                <a:gd name="connsiteX10" fmla="*/ 83153 w 138588"/>
                <a:gd name="connsiteY10" fmla="*/ 95 h 170878"/>
                <a:gd name="connsiteX11" fmla="*/ 99822 w 138588"/>
                <a:gd name="connsiteY11" fmla="*/ 95 h 170878"/>
                <a:gd name="connsiteX12" fmla="*/ 134303 w 138588"/>
                <a:gd name="connsiteY12" fmla="*/ 40291 h 170878"/>
                <a:gd name="connsiteX13" fmla="*/ 138589 w 138588"/>
                <a:gd name="connsiteY13" fmla="*/ 44387 h 170878"/>
                <a:gd name="connsiteX14" fmla="*/ 138589 w 138588"/>
                <a:gd name="connsiteY14" fmla="*/ 62103 h 170878"/>
                <a:gd name="connsiteX15" fmla="*/ 134303 w 138588"/>
                <a:gd name="connsiteY15" fmla="*/ 66199 h 170878"/>
                <a:gd name="connsiteX16" fmla="*/ 52769 w 138588"/>
                <a:gd name="connsiteY16" fmla="*/ 66199 h 170878"/>
                <a:gd name="connsiteX17" fmla="*/ 40767 w 138588"/>
                <a:gd name="connsiteY17" fmla="*/ 67437 h 170878"/>
                <a:gd name="connsiteX18" fmla="*/ 33052 w 138588"/>
                <a:gd name="connsiteY18" fmla="*/ 71533 h 170878"/>
                <a:gd name="connsiteX19" fmla="*/ 29051 w 138588"/>
                <a:gd name="connsiteY19" fmla="*/ 79343 h 170878"/>
                <a:gd name="connsiteX20" fmla="*/ 27908 w 138588"/>
                <a:gd name="connsiteY20" fmla="*/ 91535 h 170878"/>
                <a:gd name="connsiteX21" fmla="*/ 27908 w 138588"/>
                <a:gd name="connsiteY21" fmla="*/ 93440 h 170878"/>
                <a:gd name="connsiteX22" fmla="*/ 133255 w 138588"/>
                <a:gd name="connsiteY22" fmla="*/ 93440 h 170878"/>
                <a:gd name="connsiteX23" fmla="*/ 137350 w 138588"/>
                <a:gd name="connsiteY23" fmla="*/ 97536 h 170878"/>
                <a:gd name="connsiteX24" fmla="*/ 137350 w 138588"/>
                <a:gd name="connsiteY24" fmla="*/ 112204 h 170878"/>
                <a:gd name="connsiteX25" fmla="*/ 133255 w 138588"/>
                <a:gd name="connsiteY25" fmla="*/ 116396 h 170878"/>
                <a:gd name="connsiteX26" fmla="*/ 27908 w 138588"/>
                <a:gd name="connsiteY26" fmla="*/ 116396 h 170878"/>
                <a:gd name="connsiteX27" fmla="*/ 27908 w 138588"/>
                <a:gd name="connsiteY27" fmla="*/ 119539 h 170878"/>
                <a:gd name="connsiteX28" fmla="*/ 29051 w 138588"/>
                <a:gd name="connsiteY28" fmla="*/ 131826 h 170878"/>
                <a:gd name="connsiteX29" fmla="*/ 33052 w 138588"/>
                <a:gd name="connsiteY29" fmla="*/ 139637 h 170878"/>
                <a:gd name="connsiteX30" fmla="*/ 40767 w 138588"/>
                <a:gd name="connsiteY30" fmla="*/ 143732 h 170878"/>
                <a:gd name="connsiteX31" fmla="*/ 52769 w 138588"/>
                <a:gd name="connsiteY31" fmla="*/ 144971 h 170878"/>
                <a:gd name="connsiteX32" fmla="*/ 134303 w 138588"/>
                <a:gd name="connsiteY32" fmla="*/ 144971 h 170878"/>
                <a:gd name="connsiteX33" fmla="*/ 138589 w 138588"/>
                <a:gd name="connsiteY33" fmla="*/ 149066 h 170878"/>
                <a:gd name="connsiteX34" fmla="*/ 138589 w 138588"/>
                <a:gd name="connsiteY34" fmla="*/ 166783 h 170878"/>
                <a:gd name="connsiteX35" fmla="*/ 134303 w 138588"/>
                <a:gd name="connsiteY35" fmla="*/ 170879 h 170878"/>
                <a:gd name="connsiteX36" fmla="*/ 52197 w 138588"/>
                <a:gd name="connsiteY36" fmla="*/ 170879 h 170878"/>
                <a:gd name="connsiteX37" fmla="*/ 28099 w 138588"/>
                <a:gd name="connsiteY37" fmla="*/ 168212 h 170878"/>
                <a:gd name="connsiteX38" fmla="*/ 12001 w 138588"/>
                <a:gd name="connsiteY38" fmla="*/ 159734 h 170878"/>
                <a:gd name="connsiteX39" fmla="*/ 2857 w 138588"/>
                <a:gd name="connsiteY39" fmla="*/ 144494 h 170878"/>
                <a:gd name="connsiteX40" fmla="*/ 0 w 138588"/>
                <a:gd name="connsiteY40" fmla="*/ 121634 h 170878"/>
                <a:gd name="connsiteX41" fmla="*/ 0 w 138588"/>
                <a:gd name="connsiteY41" fmla="*/ 89630 h 170878"/>
                <a:gd name="connsiteX42" fmla="*/ 2857 w 138588"/>
                <a:gd name="connsiteY42" fmla="*/ 66866 h 170878"/>
                <a:gd name="connsiteX43" fmla="*/ 12001 w 138588"/>
                <a:gd name="connsiteY43" fmla="*/ 51626 h 170878"/>
                <a:gd name="connsiteX44" fmla="*/ 28099 w 138588"/>
                <a:gd name="connsiteY44" fmla="*/ 43053 h 170878"/>
                <a:gd name="connsiteX45" fmla="*/ 52197 w 138588"/>
                <a:gd name="connsiteY45" fmla="*/ 40291 h 170878"/>
                <a:gd name="connsiteX46" fmla="*/ 134303 w 138588"/>
                <a:gd name="connsiteY46" fmla="*/ 40291 h 170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138588" h="170878">
                  <a:moveTo>
                    <a:pt x="99822" y="0"/>
                  </a:moveTo>
                  <a:cubicBezTo>
                    <a:pt x="101155" y="0"/>
                    <a:pt x="102203" y="286"/>
                    <a:pt x="102775" y="953"/>
                  </a:cubicBezTo>
                  <a:cubicBezTo>
                    <a:pt x="103346" y="1619"/>
                    <a:pt x="103251" y="2477"/>
                    <a:pt x="102394" y="3620"/>
                  </a:cubicBezTo>
                  <a:lnTo>
                    <a:pt x="83344" y="31052"/>
                  </a:lnTo>
                  <a:cubicBezTo>
                    <a:pt x="82582" y="32290"/>
                    <a:pt x="81820" y="33147"/>
                    <a:pt x="80963" y="33719"/>
                  </a:cubicBezTo>
                  <a:cubicBezTo>
                    <a:pt x="80105" y="34290"/>
                    <a:pt x="79057" y="34576"/>
                    <a:pt x="77724" y="34576"/>
                  </a:cubicBezTo>
                  <a:lnTo>
                    <a:pt x="63627" y="34576"/>
                  </a:lnTo>
                  <a:cubicBezTo>
                    <a:pt x="62198" y="34576"/>
                    <a:pt x="61246" y="34290"/>
                    <a:pt x="60579" y="33623"/>
                  </a:cubicBezTo>
                  <a:cubicBezTo>
                    <a:pt x="60007" y="33052"/>
                    <a:pt x="60007" y="32099"/>
                    <a:pt x="60770" y="31052"/>
                  </a:cubicBezTo>
                  <a:lnTo>
                    <a:pt x="77343" y="3620"/>
                  </a:lnTo>
                  <a:cubicBezTo>
                    <a:pt x="78676" y="1238"/>
                    <a:pt x="80581" y="95"/>
                    <a:pt x="83153" y="95"/>
                  </a:cubicBezTo>
                  <a:lnTo>
                    <a:pt x="99822" y="95"/>
                  </a:lnTo>
                  <a:close/>
                  <a:moveTo>
                    <a:pt x="134303" y="40291"/>
                  </a:moveTo>
                  <a:cubicBezTo>
                    <a:pt x="137160" y="40291"/>
                    <a:pt x="138589" y="41720"/>
                    <a:pt x="138589" y="44387"/>
                  </a:cubicBezTo>
                  <a:lnTo>
                    <a:pt x="138589" y="62103"/>
                  </a:lnTo>
                  <a:cubicBezTo>
                    <a:pt x="138589" y="64865"/>
                    <a:pt x="137160" y="66199"/>
                    <a:pt x="134303" y="66199"/>
                  </a:cubicBezTo>
                  <a:lnTo>
                    <a:pt x="52769" y="66199"/>
                  </a:lnTo>
                  <a:cubicBezTo>
                    <a:pt x="47911" y="66199"/>
                    <a:pt x="43910" y="66580"/>
                    <a:pt x="40767" y="67437"/>
                  </a:cubicBezTo>
                  <a:cubicBezTo>
                    <a:pt x="37529" y="68199"/>
                    <a:pt x="35052" y="69628"/>
                    <a:pt x="33052" y="71533"/>
                  </a:cubicBezTo>
                  <a:cubicBezTo>
                    <a:pt x="31147" y="73533"/>
                    <a:pt x="29813" y="76105"/>
                    <a:pt x="29051" y="79343"/>
                  </a:cubicBezTo>
                  <a:cubicBezTo>
                    <a:pt x="28384" y="82677"/>
                    <a:pt x="27908" y="86678"/>
                    <a:pt x="27908" y="91535"/>
                  </a:cubicBezTo>
                  <a:lnTo>
                    <a:pt x="27908" y="93440"/>
                  </a:lnTo>
                  <a:lnTo>
                    <a:pt x="133255" y="93440"/>
                  </a:lnTo>
                  <a:cubicBezTo>
                    <a:pt x="135922" y="93440"/>
                    <a:pt x="137350" y="94869"/>
                    <a:pt x="137350" y="97536"/>
                  </a:cubicBezTo>
                  <a:lnTo>
                    <a:pt x="137350" y="112204"/>
                  </a:lnTo>
                  <a:cubicBezTo>
                    <a:pt x="137350" y="114967"/>
                    <a:pt x="135922" y="116396"/>
                    <a:pt x="133255" y="116396"/>
                  </a:cubicBezTo>
                  <a:lnTo>
                    <a:pt x="27908" y="116396"/>
                  </a:lnTo>
                  <a:lnTo>
                    <a:pt x="27908" y="119539"/>
                  </a:lnTo>
                  <a:cubicBezTo>
                    <a:pt x="27908" y="124396"/>
                    <a:pt x="28289" y="128492"/>
                    <a:pt x="29051" y="131826"/>
                  </a:cubicBezTo>
                  <a:cubicBezTo>
                    <a:pt x="29813" y="135065"/>
                    <a:pt x="31147" y="137732"/>
                    <a:pt x="33052" y="139637"/>
                  </a:cubicBezTo>
                  <a:cubicBezTo>
                    <a:pt x="34957" y="141637"/>
                    <a:pt x="37529" y="142970"/>
                    <a:pt x="40767" y="143732"/>
                  </a:cubicBezTo>
                  <a:cubicBezTo>
                    <a:pt x="43910" y="144494"/>
                    <a:pt x="47911" y="144971"/>
                    <a:pt x="52769" y="144971"/>
                  </a:cubicBezTo>
                  <a:lnTo>
                    <a:pt x="134303" y="144971"/>
                  </a:lnTo>
                  <a:cubicBezTo>
                    <a:pt x="137160" y="144971"/>
                    <a:pt x="138589" y="146400"/>
                    <a:pt x="138589" y="149066"/>
                  </a:cubicBezTo>
                  <a:lnTo>
                    <a:pt x="138589" y="166783"/>
                  </a:lnTo>
                  <a:cubicBezTo>
                    <a:pt x="138589" y="169545"/>
                    <a:pt x="137160" y="170879"/>
                    <a:pt x="134303" y="170879"/>
                  </a:cubicBezTo>
                  <a:lnTo>
                    <a:pt x="52197" y="170879"/>
                  </a:lnTo>
                  <a:cubicBezTo>
                    <a:pt x="42767" y="170879"/>
                    <a:pt x="34766" y="170021"/>
                    <a:pt x="28099" y="168212"/>
                  </a:cubicBezTo>
                  <a:cubicBezTo>
                    <a:pt x="21526" y="166497"/>
                    <a:pt x="16097" y="163640"/>
                    <a:pt x="12001" y="159734"/>
                  </a:cubicBezTo>
                  <a:cubicBezTo>
                    <a:pt x="7811" y="155829"/>
                    <a:pt x="4763" y="150781"/>
                    <a:pt x="2857" y="144494"/>
                  </a:cubicBezTo>
                  <a:cubicBezTo>
                    <a:pt x="953" y="138208"/>
                    <a:pt x="0" y="130588"/>
                    <a:pt x="0" y="121634"/>
                  </a:cubicBezTo>
                  <a:lnTo>
                    <a:pt x="0" y="89630"/>
                  </a:lnTo>
                  <a:cubicBezTo>
                    <a:pt x="0" y="80677"/>
                    <a:pt x="953" y="73057"/>
                    <a:pt x="2857" y="66866"/>
                  </a:cubicBezTo>
                  <a:cubicBezTo>
                    <a:pt x="4763" y="60674"/>
                    <a:pt x="7811" y="55626"/>
                    <a:pt x="12001" y="51626"/>
                  </a:cubicBezTo>
                  <a:cubicBezTo>
                    <a:pt x="16192" y="47720"/>
                    <a:pt x="21526" y="44863"/>
                    <a:pt x="28099" y="43053"/>
                  </a:cubicBezTo>
                  <a:cubicBezTo>
                    <a:pt x="34671" y="41243"/>
                    <a:pt x="42672" y="40291"/>
                    <a:pt x="52197" y="40291"/>
                  </a:cubicBezTo>
                  <a:lnTo>
                    <a:pt x="134303" y="4029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36" name="Forme libre 35">
              <a:extLst>
                <a:ext uri="{FF2B5EF4-FFF2-40B4-BE49-F238E27FC236}">
                  <a16:creationId xmlns:a16="http://schemas.microsoft.com/office/drawing/2014/main" xmlns="" id="{D2C6B9C6-AD6E-1D85-396A-7EDDC1E0825B}"/>
                </a:ext>
              </a:extLst>
            </p:cNvPr>
            <p:cNvSpPr/>
            <p:nvPr/>
          </p:nvSpPr>
          <p:spPr>
            <a:xfrm>
              <a:off x="8375096" y="1603343"/>
              <a:ext cx="36756" cy="31104"/>
            </a:xfrm>
            <a:custGeom>
              <a:avLst/>
              <a:gdLst>
                <a:gd name="connsiteX0" fmla="*/ 149923 w 154209"/>
                <a:gd name="connsiteY0" fmla="*/ 0 h 130492"/>
                <a:gd name="connsiteX1" fmla="*/ 154210 w 154209"/>
                <a:gd name="connsiteY1" fmla="*/ 4096 h 130492"/>
                <a:gd name="connsiteX2" fmla="*/ 154210 w 154209"/>
                <a:gd name="connsiteY2" fmla="*/ 22384 h 130492"/>
                <a:gd name="connsiteX3" fmla="*/ 149923 w 154209"/>
                <a:gd name="connsiteY3" fmla="*/ 26670 h 130492"/>
                <a:gd name="connsiteX4" fmla="*/ 91345 w 154209"/>
                <a:gd name="connsiteY4" fmla="*/ 26670 h 130492"/>
                <a:gd name="connsiteX5" fmla="*/ 91345 w 154209"/>
                <a:gd name="connsiteY5" fmla="*/ 126397 h 130492"/>
                <a:gd name="connsiteX6" fmla="*/ 87249 w 154209"/>
                <a:gd name="connsiteY6" fmla="*/ 130493 h 130492"/>
                <a:gd name="connsiteX7" fmla="*/ 66961 w 154209"/>
                <a:gd name="connsiteY7" fmla="*/ 130493 h 130492"/>
                <a:gd name="connsiteX8" fmla="*/ 62865 w 154209"/>
                <a:gd name="connsiteY8" fmla="*/ 126397 h 130492"/>
                <a:gd name="connsiteX9" fmla="*/ 62865 w 154209"/>
                <a:gd name="connsiteY9" fmla="*/ 26670 h 130492"/>
                <a:gd name="connsiteX10" fmla="*/ 4286 w 154209"/>
                <a:gd name="connsiteY10" fmla="*/ 26670 h 130492"/>
                <a:gd name="connsiteX11" fmla="*/ 0 w 154209"/>
                <a:gd name="connsiteY11" fmla="*/ 22384 h 130492"/>
                <a:gd name="connsiteX12" fmla="*/ 0 w 154209"/>
                <a:gd name="connsiteY12" fmla="*/ 4096 h 130492"/>
                <a:gd name="connsiteX13" fmla="*/ 4286 w 154209"/>
                <a:gd name="connsiteY13" fmla="*/ 0 h 130492"/>
                <a:gd name="connsiteX14" fmla="*/ 149923 w 154209"/>
                <a:gd name="connsiteY14" fmla="*/ 0 h 130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4209" h="130492">
                  <a:moveTo>
                    <a:pt x="149923" y="0"/>
                  </a:moveTo>
                  <a:cubicBezTo>
                    <a:pt x="152781" y="0"/>
                    <a:pt x="154210" y="1429"/>
                    <a:pt x="154210" y="4096"/>
                  </a:cubicBezTo>
                  <a:lnTo>
                    <a:pt x="154210" y="22384"/>
                  </a:lnTo>
                  <a:cubicBezTo>
                    <a:pt x="154210" y="25241"/>
                    <a:pt x="152781" y="26670"/>
                    <a:pt x="149923" y="26670"/>
                  </a:cubicBezTo>
                  <a:lnTo>
                    <a:pt x="91345" y="26670"/>
                  </a:lnTo>
                  <a:lnTo>
                    <a:pt x="91345" y="126397"/>
                  </a:lnTo>
                  <a:cubicBezTo>
                    <a:pt x="91345" y="129159"/>
                    <a:pt x="89916" y="130493"/>
                    <a:pt x="87249" y="130493"/>
                  </a:cubicBezTo>
                  <a:lnTo>
                    <a:pt x="66961" y="130493"/>
                  </a:lnTo>
                  <a:cubicBezTo>
                    <a:pt x="64198" y="130493"/>
                    <a:pt x="62865" y="129159"/>
                    <a:pt x="62865" y="126397"/>
                  </a:cubicBezTo>
                  <a:lnTo>
                    <a:pt x="62865" y="26670"/>
                  </a:lnTo>
                  <a:lnTo>
                    <a:pt x="4286" y="26670"/>
                  </a:lnTo>
                  <a:cubicBezTo>
                    <a:pt x="1429" y="26670"/>
                    <a:pt x="0" y="25241"/>
                    <a:pt x="0" y="22384"/>
                  </a:cubicBezTo>
                  <a:lnTo>
                    <a:pt x="0" y="4096"/>
                  </a:lnTo>
                  <a:cubicBezTo>
                    <a:pt x="0" y="1334"/>
                    <a:pt x="1429" y="0"/>
                    <a:pt x="4286" y="0"/>
                  </a:cubicBezTo>
                  <a:lnTo>
                    <a:pt x="149923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37" name="Forme libre 36">
              <a:extLst>
                <a:ext uri="{FF2B5EF4-FFF2-40B4-BE49-F238E27FC236}">
                  <a16:creationId xmlns:a16="http://schemas.microsoft.com/office/drawing/2014/main" xmlns="" id="{1760658F-57BD-8D68-566A-DDC94B249C6C}"/>
                </a:ext>
              </a:extLst>
            </p:cNvPr>
            <p:cNvSpPr/>
            <p:nvPr/>
          </p:nvSpPr>
          <p:spPr>
            <a:xfrm>
              <a:off x="8415939" y="1603342"/>
              <a:ext cx="37710" cy="31148"/>
            </a:xfrm>
            <a:custGeom>
              <a:avLst/>
              <a:gdLst>
                <a:gd name="connsiteX0" fmla="*/ 24670 w 158210"/>
                <a:gd name="connsiteY0" fmla="*/ 0 h 130683"/>
                <a:gd name="connsiteX1" fmla="*/ 28765 w 158210"/>
                <a:gd name="connsiteY1" fmla="*/ 4096 h 130683"/>
                <a:gd name="connsiteX2" fmla="*/ 28765 w 158210"/>
                <a:gd name="connsiteY2" fmla="*/ 78581 h 130683"/>
                <a:gd name="connsiteX3" fmla="*/ 30004 w 158210"/>
                <a:gd name="connsiteY3" fmla="*/ 90964 h 130683"/>
                <a:gd name="connsiteX4" fmla="*/ 34004 w 158210"/>
                <a:gd name="connsiteY4" fmla="*/ 98774 h 130683"/>
                <a:gd name="connsiteX5" fmla="*/ 41529 w 158210"/>
                <a:gd name="connsiteY5" fmla="*/ 102965 h 130683"/>
                <a:gd name="connsiteX6" fmla="*/ 53530 w 158210"/>
                <a:gd name="connsiteY6" fmla="*/ 104108 h 130683"/>
                <a:gd name="connsiteX7" fmla="*/ 105156 w 158210"/>
                <a:gd name="connsiteY7" fmla="*/ 104108 h 130683"/>
                <a:gd name="connsiteX8" fmla="*/ 117157 w 158210"/>
                <a:gd name="connsiteY8" fmla="*/ 102965 h 130683"/>
                <a:gd name="connsiteX9" fmla="*/ 124682 w 158210"/>
                <a:gd name="connsiteY9" fmla="*/ 98774 h 130683"/>
                <a:gd name="connsiteX10" fmla="*/ 128588 w 158210"/>
                <a:gd name="connsiteY10" fmla="*/ 90964 h 130683"/>
                <a:gd name="connsiteX11" fmla="*/ 129730 w 158210"/>
                <a:gd name="connsiteY11" fmla="*/ 78581 h 130683"/>
                <a:gd name="connsiteX12" fmla="*/ 129730 w 158210"/>
                <a:gd name="connsiteY12" fmla="*/ 4191 h 130683"/>
                <a:gd name="connsiteX13" fmla="*/ 133826 w 158210"/>
                <a:gd name="connsiteY13" fmla="*/ 95 h 130683"/>
                <a:gd name="connsiteX14" fmla="*/ 154114 w 158210"/>
                <a:gd name="connsiteY14" fmla="*/ 95 h 130683"/>
                <a:gd name="connsiteX15" fmla="*/ 158210 w 158210"/>
                <a:gd name="connsiteY15" fmla="*/ 4191 h 130683"/>
                <a:gd name="connsiteX16" fmla="*/ 158210 w 158210"/>
                <a:gd name="connsiteY16" fmla="*/ 81439 h 130683"/>
                <a:gd name="connsiteX17" fmla="*/ 155448 w 158210"/>
                <a:gd name="connsiteY17" fmla="*/ 104299 h 130683"/>
                <a:gd name="connsiteX18" fmla="*/ 146399 w 158210"/>
                <a:gd name="connsiteY18" fmla="*/ 119539 h 130683"/>
                <a:gd name="connsiteX19" fmla="*/ 130207 w 158210"/>
                <a:gd name="connsiteY19" fmla="*/ 128016 h 130683"/>
                <a:gd name="connsiteX20" fmla="*/ 106013 w 158210"/>
                <a:gd name="connsiteY20" fmla="*/ 130683 h 130683"/>
                <a:gd name="connsiteX21" fmla="*/ 52292 w 158210"/>
                <a:gd name="connsiteY21" fmla="*/ 130683 h 130683"/>
                <a:gd name="connsiteX22" fmla="*/ 28194 w 158210"/>
                <a:gd name="connsiteY22" fmla="*/ 128016 h 130683"/>
                <a:gd name="connsiteX23" fmla="*/ 12097 w 158210"/>
                <a:gd name="connsiteY23" fmla="*/ 119539 h 130683"/>
                <a:gd name="connsiteX24" fmla="*/ 2953 w 158210"/>
                <a:gd name="connsiteY24" fmla="*/ 104299 h 130683"/>
                <a:gd name="connsiteX25" fmla="*/ 0 w 158210"/>
                <a:gd name="connsiteY25" fmla="*/ 81439 h 130683"/>
                <a:gd name="connsiteX26" fmla="*/ 0 w 158210"/>
                <a:gd name="connsiteY26" fmla="*/ 4191 h 130683"/>
                <a:gd name="connsiteX27" fmla="*/ 4286 w 158210"/>
                <a:gd name="connsiteY27" fmla="*/ 95 h 130683"/>
                <a:gd name="connsiteX28" fmla="*/ 24670 w 158210"/>
                <a:gd name="connsiteY28" fmla="*/ 95 h 130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58210" h="130683">
                  <a:moveTo>
                    <a:pt x="24670" y="0"/>
                  </a:moveTo>
                  <a:cubicBezTo>
                    <a:pt x="27432" y="0"/>
                    <a:pt x="28765" y="1429"/>
                    <a:pt x="28765" y="4096"/>
                  </a:cubicBezTo>
                  <a:lnTo>
                    <a:pt x="28765" y="78581"/>
                  </a:lnTo>
                  <a:cubicBezTo>
                    <a:pt x="28765" y="83534"/>
                    <a:pt x="29146" y="87630"/>
                    <a:pt x="30004" y="90964"/>
                  </a:cubicBezTo>
                  <a:cubicBezTo>
                    <a:pt x="30766" y="94202"/>
                    <a:pt x="32099" y="96869"/>
                    <a:pt x="34004" y="98774"/>
                  </a:cubicBezTo>
                  <a:cubicBezTo>
                    <a:pt x="35909" y="100774"/>
                    <a:pt x="38386" y="102108"/>
                    <a:pt x="41529" y="102965"/>
                  </a:cubicBezTo>
                  <a:cubicBezTo>
                    <a:pt x="44768" y="103727"/>
                    <a:pt x="48673" y="104108"/>
                    <a:pt x="53530" y="104108"/>
                  </a:cubicBezTo>
                  <a:lnTo>
                    <a:pt x="105156" y="104108"/>
                  </a:lnTo>
                  <a:cubicBezTo>
                    <a:pt x="110014" y="104108"/>
                    <a:pt x="114014" y="103727"/>
                    <a:pt x="117157" y="102965"/>
                  </a:cubicBezTo>
                  <a:cubicBezTo>
                    <a:pt x="120396" y="102108"/>
                    <a:pt x="122872" y="100774"/>
                    <a:pt x="124682" y="98774"/>
                  </a:cubicBezTo>
                  <a:cubicBezTo>
                    <a:pt x="126587" y="96869"/>
                    <a:pt x="127921" y="94202"/>
                    <a:pt x="128588" y="90964"/>
                  </a:cubicBezTo>
                  <a:cubicBezTo>
                    <a:pt x="129349" y="87630"/>
                    <a:pt x="129730" y="83534"/>
                    <a:pt x="129730" y="78581"/>
                  </a:cubicBezTo>
                  <a:lnTo>
                    <a:pt x="129730" y="4191"/>
                  </a:lnTo>
                  <a:cubicBezTo>
                    <a:pt x="129730" y="1429"/>
                    <a:pt x="131159" y="95"/>
                    <a:pt x="133826" y="95"/>
                  </a:cubicBezTo>
                  <a:lnTo>
                    <a:pt x="154114" y="95"/>
                  </a:lnTo>
                  <a:cubicBezTo>
                    <a:pt x="156877" y="95"/>
                    <a:pt x="158210" y="1524"/>
                    <a:pt x="158210" y="4191"/>
                  </a:cubicBezTo>
                  <a:lnTo>
                    <a:pt x="158210" y="81439"/>
                  </a:lnTo>
                  <a:cubicBezTo>
                    <a:pt x="158210" y="90392"/>
                    <a:pt x="157258" y="98012"/>
                    <a:pt x="155448" y="104299"/>
                  </a:cubicBezTo>
                  <a:cubicBezTo>
                    <a:pt x="153543" y="110585"/>
                    <a:pt x="150590" y="115634"/>
                    <a:pt x="146399" y="119539"/>
                  </a:cubicBezTo>
                  <a:cubicBezTo>
                    <a:pt x="142208" y="123444"/>
                    <a:pt x="136874" y="126302"/>
                    <a:pt x="130207" y="128016"/>
                  </a:cubicBezTo>
                  <a:cubicBezTo>
                    <a:pt x="123539" y="129730"/>
                    <a:pt x="115538" y="130683"/>
                    <a:pt x="106013" y="130683"/>
                  </a:cubicBezTo>
                  <a:lnTo>
                    <a:pt x="52292" y="130683"/>
                  </a:lnTo>
                  <a:cubicBezTo>
                    <a:pt x="42863" y="130683"/>
                    <a:pt x="34862" y="129826"/>
                    <a:pt x="28194" y="128016"/>
                  </a:cubicBezTo>
                  <a:cubicBezTo>
                    <a:pt x="21622" y="126302"/>
                    <a:pt x="16193" y="123444"/>
                    <a:pt x="12097" y="119539"/>
                  </a:cubicBezTo>
                  <a:cubicBezTo>
                    <a:pt x="7906" y="115634"/>
                    <a:pt x="4858" y="110585"/>
                    <a:pt x="2953" y="104299"/>
                  </a:cubicBezTo>
                  <a:cubicBezTo>
                    <a:pt x="953" y="98012"/>
                    <a:pt x="0" y="90392"/>
                    <a:pt x="0" y="81439"/>
                  </a:cubicBezTo>
                  <a:lnTo>
                    <a:pt x="0" y="4191"/>
                  </a:lnTo>
                  <a:cubicBezTo>
                    <a:pt x="0" y="1429"/>
                    <a:pt x="1429" y="95"/>
                    <a:pt x="4286" y="95"/>
                  </a:cubicBezTo>
                  <a:lnTo>
                    <a:pt x="24670" y="95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38" name="Forme libre 37">
              <a:extLst>
                <a:ext uri="{FF2B5EF4-FFF2-40B4-BE49-F238E27FC236}">
                  <a16:creationId xmlns:a16="http://schemas.microsoft.com/office/drawing/2014/main" xmlns="" id="{49ACF543-6A67-551D-A470-46BE103A030C}"/>
                </a:ext>
              </a:extLst>
            </p:cNvPr>
            <p:cNvSpPr/>
            <p:nvPr/>
          </p:nvSpPr>
          <p:spPr>
            <a:xfrm>
              <a:off x="8459325" y="1603318"/>
              <a:ext cx="35757" cy="31126"/>
            </a:xfrm>
            <a:custGeom>
              <a:avLst/>
              <a:gdLst>
                <a:gd name="connsiteX0" fmla="*/ 28575 w 150018"/>
                <a:gd name="connsiteY0" fmla="*/ 102299 h 130587"/>
                <a:gd name="connsiteX1" fmla="*/ 30956 w 150018"/>
                <a:gd name="connsiteY1" fmla="*/ 104680 h 130587"/>
                <a:gd name="connsiteX2" fmla="*/ 92107 w 150018"/>
                <a:gd name="connsiteY2" fmla="*/ 104680 h 130587"/>
                <a:gd name="connsiteX3" fmla="*/ 105918 w 150018"/>
                <a:gd name="connsiteY3" fmla="*/ 103156 h 130587"/>
                <a:gd name="connsiteX4" fmla="*/ 114967 w 150018"/>
                <a:gd name="connsiteY4" fmla="*/ 98298 h 130587"/>
                <a:gd name="connsiteX5" fmla="*/ 119920 w 150018"/>
                <a:gd name="connsiteY5" fmla="*/ 89345 h 130587"/>
                <a:gd name="connsiteX6" fmla="*/ 121444 w 150018"/>
                <a:gd name="connsiteY6" fmla="*/ 75533 h 130587"/>
                <a:gd name="connsiteX7" fmla="*/ 121444 w 150018"/>
                <a:gd name="connsiteY7" fmla="*/ 54959 h 130587"/>
                <a:gd name="connsiteX8" fmla="*/ 119920 w 150018"/>
                <a:gd name="connsiteY8" fmla="*/ 41148 h 130587"/>
                <a:gd name="connsiteX9" fmla="*/ 114967 w 150018"/>
                <a:gd name="connsiteY9" fmla="*/ 32195 h 130587"/>
                <a:gd name="connsiteX10" fmla="*/ 105918 w 150018"/>
                <a:gd name="connsiteY10" fmla="*/ 27337 h 130587"/>
                <a:gd name="connsiteX11" fmla="*/ 92107 w 150018"/>
                <a:gd name="connsiteY11" fmla="*/ 25813 h 130587"/>
                <a:gd name="connsiteX12" fmla="*/ 30956 w 150018"/>
                <a:gd name="connsiteY12" fmla="*/ 25813 h 130587"/>
                <a:gd name="connsiteX13" fmla="*/ 28575 w 150018"/>
                <a:gd name="connsiteY13" fmla="*/ 28480 h 130587"/>
                <a:gd name="connsiteX14" fmla="*/ 28575 w 150018"/>
                <a:gd name="connsiteY14" fmla="*/ 102299 h 130587"/>
                <a:gd name="connsiteX15" fmla="*/ 92964 w 150018"/>
                <a:gd name="connsiteY15" fmla="*/ 95 h 130587"/>
                <a:gd name="connsiteX16" fmla="*/ 118872 w 150018"/>
                <a:gd name="connsiteY16" fmla="*/ 3143 h 130587"/>
                <a:gd name="connsiteX17" fmla="*/ 136589 w 150018"/>
                <a:gd name="connsiteY17" fmla="*/ 12668 h 130587"/>
                <a:gd name="connsiteX18" fmla="*/ 146780 w 150018"/>
                <a:gd name="connsiteY18" fmla="*/ 29051 h 130587"/>
                <a:gd name="connsiteX19" fmla="*/ 150019 w 150018"/>
                <a:gd name="connsiteY19" fmla="*/ 52673 h 130587"/>
                <a:gd name="connsiteX20" fmla="*/ 150019 w 150018"/>
                <a:gd name="connsiteY20" fmla="*/ 78010 h 130587"/>
                <a:gd name="connsiteX21" fmla="*/ 146780 w 150018"/>
                <a:gd name="connsiteY21" fmla="*/ 101537 h 130587"/>
                <a:gd name="connsiteX22" fmla="*/ 136589 w 150018"/>
                <a:gd name="connsiteY22" fmla="*/ 117920 h 130587"/>
                <a:gd name="connsiteX23" fmla="*/ 118872 w 150018"/>
                <a:gd name="connsiteY23" fmla="*/ 127445 h 130587"/>
                <a:gd name="connsiteX24" fmla="*/ 92964 w 150018"/>
                <a:gd name="connsiteY24" fmla="*/ 130588 h 130587"/>
                <a:gd name="connsiteX25" fmla="*/ 5620 w 150018"/>
                <a:gd name="connsiteY25" fmla="*/ 130588 h 130587"/>
                <a:gd name="connsiteX26" fmla="*/ 0 w 150018"/>
                <a:gd name="connsiteY26" fmla="*/ 124968 h 130587"/>
                <a:gd name="connsiteX27" fmla="*/ 0 w 150018"/>
                <a:gd name="connsiteY27" fmla="*/ 5620 h 130587"/>
                <a:gd name="connsiteX28" fmla="*/ 5620 w 150018"/>
                <a:gd name="connsiteY28" fmla="*/ 0 h 130587"/>
                <a:gd name="connsiteX29" fmla="*/ 92964 w 150018"/>
                <a:gd name="connsiteY29" fmla="*/ 0 h 13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150018" h="130587">
                  <a:moveTo>
                    <a:pt x="28575" y="102299"/>
                  </a:moveTo>
                  <a:cubicBezTo>
                    <a:pt x="28575" y="103918"/>
                    <a:pt x="29337" y="104680"/>
                    <a:pt x="30956" y="104680"/>
                  </a:cubicBezTo>
                  <a:lnTo>
                    <a:pt x="92107" y="104680"/>
                  </a:lnTo>
                  <a:cubicBezTo>
                    <a:pt x="97536" y="104680"/>
                    <a:pt x="102203" y="104108"/>
                    <a:pt x="105918" y="103156"/>
                  </a:cubicBezTo>
                  <a:cubicBezTo>
                    <a:pt x="109633" y="102203"/>
                    <a:pt x="112586" y="100584"/>
                    <a:pt x="114967" y="98298"/>
                  </a:cubicBezTo>
                  <a:cubicBezTo>
                    <a:pt x="117253" y="96107"/>
                    <a:pt x="118872" y="93059"/>
                    <a:pt x="119920" y="89345"/>
                  </a:cubicBezTo>
                  <a:cubicBezTo>
                    <a:pt x="120872" y="85630"/>
                    <a:pt x="121444" y="81058"/>
                    <a:pt x="121444" y="75533"/>
                  </a:cubicBezTo>
                  <a:lnTo>
                    <a:pt x="121444" y="54959"/>
                  </a:lnTo>
                  <a:cubicBezTo>
                    <a:pt x="121444" y="49530"/>
                    <a:pt x="120968" y="44863"/>
                    <a:pt x="119920" y="41148"/>
                  </a:cubicBezTo>
                  <a:cubicBezTo>
                    <a:pt x="118967" y="37433"/>
                    <a:pt x="117253" y="34385"/>
                    <a:pt x="114967" y="32195"/>
                  </a:cubicBezTo>
                  <a:cubicBezTo>
                    <a:pt x="112681" y="30004"/>
                    <a:pt x="109633" y="28289"/>
                    <a:pt x="105918" y="27337"/>
                  </a:cubicBezTo>
                  <a:cubicBezTo>
                    <a:pt x="102108" y="26384"/>
                    <a:pt x="97536" y="25813"/>
                    <a:pt x="92107" y="25813"/>
                  </a:cubicBezTo>
                  <a:lnTo>
                    <a:pt x="30956" y="25813"/>
                  </a:lnTo>
                  <a:cubicBezTo>
                    <a:pt x="29337" y="25813"/>
                    <a:pt x="28575" y="26670"/>
                    <a:pt x="28575" y="28480"/>
                  </a:cubicBezTo>
                  <a:lnTo>
                    <a:pt x="28575" y="102299"/>
                  </a:lnTo>
                  <a:close/>
                  <a:moveTo>
                    <a:pt x="92964" y="95"/>
                  </a:moveTo>
                  <a:cubicBezTo>
                    <a:pt x="103061" y="95"/>
                    <a:pt x="111728" y="1143"/>
                    <a:pt x="118872" y="3143"/>
                  </a:cubicBezTo>
                  <a:cubicBezTo>
                    <a:pt x="126016" y="5239"/>
                    <a:pt x="132017" y="8382"/>
                    <a:pt x="136589" y="12668"/>
                  </a:cubicBezTo>
                  <a:cubicBezTo>
                    <a:pt x="141161" y="16954"/>
                    <a:pt x="144590" y="22384"/>
                    <a:pt x="146780" y="29051"/>
                  </a:cubicBezTo>
                  <a:cubicBezTo>
                    <a:pt x="148971" y="35719"/>
                    <a:pt x="150019" y="43529"/>
                    <a:pt x="150019" y="52673"/>
                  </a:cubicBezTo>
                  <a:lnTo>
                    <a:pt x="150019" y="78010"/>
                  </a:lnTo>
                  <a:cubicBezTo>
                    <a:pt x="150019" y="87059"/>
                    <a:pt x="148971" y="94964"/>
                    <a:pt x="146780" y="101537"/>
                  </a:cubicBezTo>
                  <a:cubicBezTo>
                    <a:pt x="144590" y="108204"/>
                    <a:pt x="141161" y="113633"/>
                    <a:pt x="136589" y="117920"/>
                  </a:cubicBezTo>
                  <a:cubicBezTo>
                    <a:pt x="132017" y="122206"/>
                    <a:pt x="126111" y="125444"/>
                    <a:pt x="118872" y="127445"/>
                  </a:cubicBezTo>
                  <a:cubicBezTo>
                    <a:pt x="111633" y="129540"/>
                    <a:pt x="102966" y="130588"/>
                    <a:pt x="92964" y="130588"/>
                  </a:cubicBezTo>
                  <a:lnTo>
                    <a:pt x="5620" y="130588"/>
                  </a:lnTo>
                  <a:cubicBezTo>
                    <a:pt x="1905" y="130588"/>
                    <a:pt x="0" y="128683"/>
                    <a:pt x="0" y="124968"/>
                  </a:cubicBezTo>
                  <a:lnTo>
                    <a:pt x="0" y="5620"/>
                  </a:lnTo>
                  <a:cubicBezTo>
                    <a:pt x="0" y="1810"/>
                    <a:pt x="1905" y="0"/>
                    <a:pt x="5620" y="0"/>
                  </a:cubicBezTo>
                  <a:lnTo>
                    <a:pt x="92964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39" name="Forme libre 38">
              <a:extLst>
                <a:ext uri="{FF2B5EF4-FFF2-40B4-BE49-F238E27FC236}">
                  <a16:creationId xmlns:a16="http://schemas.microsoft.com/office/drawing/2014/main" xmlns="" id="{83919E1D-E6D0-E22A-0B8A-BED7DE64A213}"/>
                </a:ext>
              </a:extLst>
            </p:cNvPr>
            <p:cNvSpPr/>
            <p:nvPr/>
          </p:nvSpPr>
          <p:spPr>
            <a:xfrm>
              <a:off x="8500100" y="1603342"/>
              <a:ext cx="33032" cy="31126"/>
            </a:xfrm>
            <a:custGeom>
              <a:avLst/>
              <a:gdLst>
                <a:gd name="connsiteX0" fmla="*/ 134303 w 138588"/>
                <a:gd name="connsiteY0" fmla="*/ 0 h 130587"/>
                <a:gd name="connsiteX1" fmla="*/ 138589 w 138588"/>
                <a:gd name="connsiteY1" fmla="*/ 4096 h 130587"/>
                <a:gd name="connsiteX2" fmla="*/ 138589 w 138588"/>
                <a:gd name="connsiteY2" fmla="*/ 21812 h 130587"/>
                <a:gd name="connsiteX3" fmla="*/ 134303 w 138588"/>
                <a:gd name="connsiteY3" fmla="*/ 25908 h 130587"/>
                <a:gd name="connsiteX4" fmla="*/ 52768 w 138588"/>
                <a:gd name="connsiteY4" fmla="*/ 25908 h 130587"/>
                <a:gd name="connsiteX5" fmla="*/ 40767 w 138588"/>
                <a:gd name="connsiteY5" fmla="*/ 27146 h 130587"/>
                <a:gd name="connsiteX6" fmla="*/ 33147 w 138588"/>
                <a:gd name="connsiteY6" fmla="*/ 31242 h 130587"/>
                <a:gd name="connsiteX7" fmla="*/ 29146 w 138588"/>
                <a:gd name="connsiteY7" fmla="*/ 39053 h 130587"/>
                <a:gd name="connsiteX8" fmla="*/ 28004 w 138588"/>
                <a:gd name="connsiteY8" fmla="*/ 51245 h 130587"/>
                <a:gd name="connsiteX9" fmla="*/ 28004 w 138588"/>
                <a:gd name="connsiteY9" fmla="*/ 53149 h 130587"/>
                <a:gd name="connsiteX10" fmla="*/ 133350 w 138588"/>
                <a:gd name="connsiteY10" fmla="*/ 53149 h 130587"/>
                <a:gd name="connsiteX11" fmla="*/ 137446 w 138588"/>
                <a:gd name="connsiteY11" fmla="*/ 57245 h 130587"/>
                <a:gd name="connsiteX12" fmla="*/ 137446 w 138588"/>
                <a:gd name="connsiteY12" fmla="*/ 71914 h 130587"/>
                <a:gd name="connsiteX13" fmla="*/ 133350 w 138588"/>
                <a:gd name="connsiteY13" fmla="*/ 76105 h 130587"/>
                <a:gd name="connsiteX14" fmla="*/ 28004 w 138588"/>
                <a:gd name="connsiteY14" fmla="*/ 76105 h 130587"/>
                <a:gd name="connsiteX15" fmla="*/ 28004 w 138588"/>
                <a:gd name="connsiteY15" fmla="*/ 79248 h 130587"/>
                <a:gd name="connsiteX16" fmla="*/ 29146 w 138588"/>
                <a:gd name="connsiteY16" fmla="*/ 91535 h 130587"/>
                <a:gd name="connsiteX17" fmla="*/ 33147 w 138588"/>
                <a:gd name="connsiteY17" fmla="*/ 99346 h 130587"/>
                <a:gd name="connsiteX18" fmla="*/ 40767 w 138588"/>
                <a:gd name="connsiteY18" fmla="*/ 103441 h 130587"/>
                <a:gd name="connsiteX19" fmla="*/ 52768 w 138588"/>
                <a:gd name="connsiteY19" fmla="*/ 104680 h 130587"/>
                <a:gd name="connsiteX20" fmla="*/ 134303 w 138588"/>
                <a:gd name="connsiteY20" fmla="*/ 104680 h 130587"/>
                <a:gd name="connsiteX21" fmla="*/ 138589 w 138588"/>
                <a:gd name="connsiteY21" fmla="*/ 108776 h 130587"/>
                <a:gd name="connsiteX22" fmla="*/ 138589 w 138588"/>
                <a:gd name="connsiteY22" fmla="*/ 126492 h 130587"/>
                <a:gd name="connsiteX23" fmla="*/ 134303 w 138588"/>
                <a:gd name="connsiteY23" fmla="*/ 130588 h 130587"/>
                <a:gd name="connsiteX24" fmla="*/ 52197 w 138588"/>
                <a:gd name="connsiteY24" fmla="*/ 130588 h 130587"/>
                <a:gd name="connsiteX25" fmla="*/ 28099 w 138588"/>
                <a:gd name="connsiteY25" fmla="*/ 127921 h 130587"/>
                <a:gd name="connsiteX26" fmla="*/ 12001 w 138588"/>
                <a:gd name="connsiteY26" fmla="*/ 119444 h 130587"/>
                <a:gd name="connsiteX27" fmla="*/ 2857 w 138588"/>
                <a:gd name="connsiteY27" fmla="*/ 104204 h 130587"/>
                <a:gd name="connsiteX28" fmla="*/ 0 w 138588"/>
                <a:gd name="connsiteY28" fmla="*/ 81344 h 130587"/>
                <a:gd name="connsiteX29" fmla="*/ 0 w 138588"/>
                <a:gd name="connsiteY29" fmla="*/ 49339 h 130587"/>
                <a:gd name="connsiteX30" fmla="*/ 2857 w 138588"/>
                <a:gd name="connsiteY30" fmla="*/ 26575 h 130587"/>
                <a:gd name="connsiteX31" fmla="*/ 12001 w 138588"/>
                <a:gd name="connsiteY31" fmla="*/ 11335 h 130587"/>
                <a:gd name="connsiteX32" fmla="*/ 28099 w 138588"/>
                <a:gd name="connsiteY32" fmla="*/ 2762 h 130587"/>
                <a:gd name="connsiteX33" fmla="*/ 52197 w 138588"/>
                <a:gd name="connsiteY33" fmla="*/ 0 h 130587"/>
                <a:gd name="connsiteX34" fmla="*/ 134303 w 138588"/>
                <a:gd name="connsiteY34" fmla="*/ 0 h 13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38588" h="130587">
                  <a:moveTo>
                    <a:pt x="134303" y="0"/>
                  </a:moveTo>
                  <a:cubicBezTo>
                    <a:pt x="137160" y="0"/>
                    <a:pt x="138589" y="1429"/>
                    <a:pt x="138589" y="4096"/>
                  </a:cubicBezTo>
                  <a:lnTo>
                    <a:pt x="138589" y="21812"/>
                  </a:lnTo>
                  <a:cubicBezTo>
                    <a:pt x="138589" y="24574"/>
                    <a:pt x="137160" y="25908"/>
                    <a:pt x="134303" y="25908"/>
                  </a:cubicBezTo>
                  <a:lnTo>
                    <a:pt x="52768" y="25908"/>
                  </a:lnTo>
                  <a:cubicBezTo>
                    <a:pt x="47911" y="25908"/>
                    <a:pt x="43910" y="26289"/>
                    <a:pt x="40767" y="27146"/>
                  </a:cubicBezTo>
                  <a:cubicBezTo>
                    <a:pt x="37624" y="27908"/>
                    <a:pt x="35052" y="29337"/>
                    <a:pt x="33147" y="31242"/>
                  </a:cubicBezTo>
                  <a:cubicBezTo>
                    <a:pt x="31242" y="33242"/>
                    <a:pt x="29908" y="35814"/>
                    <a:pt x="29146" y="39053"/>
                  </a:cubicBezTo>
                  <a:cubicBezTo>
                    <a:pt x="28480" y="42386"/>
                    <a:pt x="28004" y="46387"/>
                    <a:pt x="28004" y="51245"/>
                  </a:cubicBezTo>
                  <a:lnTo>
                    <a:pt x="28004" y="53149"/>
                  </a:lnTo>
                  <a:lnTo>
                    <a:pt x="133350" y="53149"/>
                  </a:lnTo>
                  <a:cubicBezTo>
                    <a:pt x="136017" y="53149"/>
                    <a:pt x="137446" y="54578"/>
                    <a:pt x="137446" y="57245"/>
                  </a:cubicBezTo>
                  <a:lnTo>
                    <a:pt x="137446" y="71914"/>
                  </a:lnTo>
                  <a:cubicBezTo>
                    <a:pt x="137446" y="74676"/>
                    <a:pt x="136017" y="76105"/>
                    <a:pt x="133350" y="76105"/>
                  </a:cubicBezTo>
                  <a:lnTo>
                    <a:pt x="28004" y="76105"/>
                  </a:lnTo>
                  <a:lnTo>
                    <a:pt x="28004" y="79248"/>
                  </a:lnTo>
                  <a:cubicBezTo>
                    <a:pt x="28004" y="84106"/>
                    <a:pt x="28384" y="88202"/>
                    <a:pt x="29146" y="91535"/>
                  </a:cubicBezTo>
                  <a:cubicBezTo>
                    <a:pt x="29908" y="94774"/>
                    <a:pt x="31242" y="97441"/>
                    <a:pt x="33147" y="99346"/>
                  </a:cubicBezTo>
                  <a:cubicBezTo>
                    <a:pt x="35052" y="101346"/>
                    <a:pt x="37624" y="102679"/>
                    <a:pt x="40767" y="103441"/>
                  </a:cubicBezTo>
                  <a:cubicBezTo>
                    <a:pt x="44005" y="104204"/>
                    <a:pt x="48006" y="104680"/>
                    <a:pt x="52768" y="104680"/>
                  </a:cubicBezTo>
                  <a:lnTo>
                    <a:pt x="134303" y="104680"/>
                  </a:lnTo>
                  <a:cubicBezTo>
                    <a:pt x="137160" y="104680"/>
                    <a:pt x="138589" y="106109"/>
                    <a:pt x="138589" y="108776"/>
                  </a:cubicBezTo>
                  <a:lnTo>
                    <a:pt x="138589" y="126492"/>
                  </a:lnTo>
                  <a:cubicBezTo>
                    <a:pt x="138589" y="129254"/>
                    <a:pt x="137160" y="130588"/>
                    <a:pt x="134303" y="130588"/>
                  </a:cubicBezTo>
                  <a:lnTo>
                    <a:pt x="52197" y="130588"/>
                  </a:lnTo>
                  <a:cubicBezTo>
                    <a:pt x="42767" y="130588"/>
                    <a:pt x="34766" y="129730"/>
                    <a:pt x="28099" y="127921"/>
                  </a:cubicBezTo>
                  <a:cubicBezTo>
                    <a:pt x="21526" y="126206"/>
                    <a:pt x="16097" y="123349"/>
                    <a:pt x="12001" y="119444"/>
                  </a:cubicBezTo>
                  <a:cubicBezTo>
                    <a:pt x="7810" y="115538"/>
                    <a:pt x="4763" y="110490"/>
                    <a:pt x="2857" y="104204"/>
                  </a:cubicBezTo>
                  <a:cubicBezTo>
                    <a:pt x="953" y="97917"/>
                    <a:pt x="0" y="90297"/>
                    <a:pt x="0" y="81344"/>
                  </a:cubicBezTo>
                  <a:lnTo>
                    <a:pt x="0" y="49339"/>
                  </a:lnTo>
                  <a:cubicBezTo>
                    <a:pt x="0" y="40386"/>
                    <a:pt x="953" y="32766"/>
                    <a:pt x="2857" y="26575"/>
                  </a:cubicBezTo>
                  <a:cubicBezTo>
                    <a:pt x="4763" y="20384"/>
                    <a:pt x="7810" y="15335"/>
                    <a:pt x="12001" y="11335"/>
                  </a:cubicBezTo>
                  <a:cubicBezTo>
                    <a:pt x="16192" y="7429"/>
                    <a:pt x="21526" y="4572"/>
                    <a:pt x="28099" y="2762"/>
                  </a:cubicBezTo>
                  <a:cubicBezTo>
                    <a:pt x="34671" y="953"/>
                    <a:pt x="42672" y="0"/>
                    <a:pt x="52197" y="0"/>
                  </a:cubicBezTo>
                  <a:lnTo>
                    <a:pt x="134303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0" name="Forme libre 39">
              <a:extLst>
                <a:ext uri="{FF2B5EF4-FFF2-40B4-BE49-F238E27FC236}">
                  <a16:creationId xmlns:a16="http://schemas.microsoft.com/office/drawing/2014/main" xmlns="" id="{694148EA-3556-67AA-FEA7-F9313DB63D9A}"/>
                </a:ext>
              </a:extLst>
            </p:cNvPr>
            <p:cNvSpPr/>
            <p:nvPr/>
          </p:nvSpPr>
          <p:spPr>
            <a:xfrm>
              <a:off x="8537536" y="1603342"/>
              <a:ext cx="33532" cy="31126"/>
            </a:xfrm>
            <a:custGeom>
              <a:avLst/>
              <a:gdLst>
                <a:gd name="connsiteX0" fmla="*/ 131826 w 140684"/>
                <a:gd name="connsiteY0" fmla="*/ 0 h 130587"/>
                <a:gd name="connsiteX1" fmla="*/ 135922 w 140684"/>
                <a:gd name="connsiteY1" fmla="*/ 4096 h 130587"/>
                <a:gd name="connsiteX2" fmla="*/ 135922 w 140684"/>
                <a:gd name="connsiteY2" fmla="*/ 21812 h 130587"/>
                <a:gd name="connsiteX3" fmla="*/ 131826 w 140684"/>
                <a:gd name="connsiteY3" fmla="*/ 25908 h 130587"/>
                <a:gd name="connsiteX4" fmla="*/ 38386 w 140684"/>
                <a:gd name="connsiteY4" fmla="*/ 25908 h 130587"/>
                <a:gd name="connsiteX5" fmla="*/ 30766 w 140684"/>
                <a:gd name="connsiteY5" fmla="*/ 28670 h 130587"/>
                <a:gd name="connsiteX6" fmla="*/ 28480 w 140684"/>
                <a:gd name="connsiteY6" fmla="*/ 36290 h 130587"/>
                <a:gd name="connsiteX7" fmla="*/ 28480 w 140684"/>
                <a:gd name="connsiteY7" fmla="*/ 42672 h 130587"/>
                <a:gd name="connsiteX8" fmla="*/ 38195 w 140684"/>
                <a:gd name="connsiteY8" fmla="*/ 53149 h 130587"/>
                <a:gd name="connsiteX9" fmla="*/ 108109 w 140684"/>
                <a:gd name="connsiteY9" fmla="*/ 53149 h 130587"/>
                <a:gd name="connsiteX10" fmla="*/ 132493 w 140684"/>
                <a:gd name="connsiteY10" fmla="*/ 61436 h 130587"/>
                <a:gd name="connsiteX11" fmla="*/ 140684 w 140684"/>
                <a:gd name="connsiteY11" fmla="*/ 85249 h 130587"/>
                <a:gd name="connsiteX12" fmla="*/ 140684 w 140684"/>
                <a:gd name="connsiteY12" fmla="*/ 100108 h 130587"/>
                <a:gd name="connsiteX13" fmla="*/ 132683 w 140684"/>
                <a:gd name="connsiteY13" fmla="*/ 122206 h 130587"/>
                <a:gd name="connsiteX14" fmla="*/ 107728 w 140684"/>
                <a:gd name="connsiteY14" fmla="*/ 130588 h 130587"/>
                <a:gd name="connsiteX15" fmla="*/ 4477 w 140684"/>
                <a:gd name="connsiteY15" fmla="*/ 130588 h 130587"/>
                <a:gd name="connsiteX16" fmla="*/ 190 w 140684"/>
                <a:gd name="connsiteY16" fmla="*/ 126492 h 130587"/>
                <a:gd name="connsiteX17" fmla="*/ 190 w 140684"/>
                <a:gd name="connsiteY17" fmla="*/ 108776 h 130587"/>
                <a:gd name="connsiteX18" fmla="*/ 4477 w 140684"/>
                <a:gd name="connsiteY18" fmla="*/ 104680 h 130587"/>
                <a:gd name="connsiteX19" fmla="*/ 102394 w 140684"/>
                <a:gd name="connsiteY19" fmla="*/ 104680 h 130587"/>
                <a:gd name="connsiteX20" fmla="*/ 110014 w 140684"/>
                <a:gd name="connsiteY20" fmla="*/ 101918 h 130587"/>
                <a:gd name="connsiteX21" fmla="*/ 112300 w 140684"/>
                <a:gd name="connsiteY21" fmla="*/ 94202 h 130587"/>
                <a:gd name="connsiteX22" fmla="*/ 112300 w 140684"/>
                <a:gd name="connsiteY22" fmla="*/ 86582 h 130587"/>
                <a:gd name="connsiteX23" fmla="*/ 102584 w 140684"/>
                <a:gd name="connsiteY23" fmla="*/ 76200 h 130587"/>
                <a:gd name="connsiteX24" fmla="*/ 32671 w 140684"/>
                <a:gd name="connsiteY24" fmla="*/ 76200 h 130587"/>
                <a:gd name="connsiteX25" fmla="*/ 8192 w 140684"/>
                <a:gd name="connsiteY25" fmla="*/ 67913 h 130587"/>
                <a:gd name="connsiteX26" fmla="*/ 0 w 140684"/>
                <a:gd name="connsiteY26" fmla="*/ 44101 h 130587"/>
                <a:gd name="connsiteX27" fmla="*/ 0 w 140684"/>
                <a:gd name="connsiteY27" fmla="*/ 30480 h 130587"/>
                <a:gd name="connsiteX28" fmla="*/ 8001 w 140684"/>
                <a:gd name="connsiteY28" fmla="*/ 8477 h 130587"/>
                <a:gd name="connsiteX29" fmla="*/ 32956 w 140684"/>
                <a:gd name="connsiteY29" fmla="*/ 95 h 130587"/>
                <a:gd name="connsiteX30" fmla="*/ 131826 w 140684"/>
                <a:gd name="connsiteY30" fmla="*/ 95 h 13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40684" h="130587">
                  <a:moveTo>
                    <a:pt x="131826" y="0"/>
                  </a:moveTo>
                  <a:cubicBezTo>
                    <a:pt x="134588" y="0"/>
                    <a:pt x="135922" y="1429"/>
                    <a:pt x="135922" y="4096"/>
                  </a:cubicBezTo>
                  <a:lnTo>
                    <a:pt x="135922" y="21812"/>
                  </a:lnTo>
                  <a:cubicBezTo>
                    <a:pt x="135922" y="24574"/>
                    <a:pt x="134588" y="25908"/>
                    <a:pt x="131826" y="25908"/>
                  </a:cubicBezTo>
                  <a:lnTo>
                    <a:pt x="38386" y="25908"/>
                  </a:lnTo>
                  <a:cubicBezTo>
                    <a:pt x="34766" y="25908"/>
                    <a:pt x="32195" y="26861"/>
                    <a:pt x="30766" y="28670"/>
                  </a:cubicBezTo>
                  <a:cubicBezTo>
                    <a:pt x="29242" y="30575"/>
                    <a:pt x="28480" y="33147"/>
                    <a:pt x="28480" y="36290"/>
                  </a:cubicBezTo>
                  <a:lnTo>
                    <a:pt x="28480" y="42672"/>
                  </a:lnTo>
                  <a:cubicBezTo>
                    <a:pt x="28480" y="49625"/>
                    <a:pt x="31718" y="53149"/>
                    <a:pt x="38195" y="53149"/>
                  </a:cubicBezTo>
                  <a:lnTo>
                    <a:pt x="108109" y="53149"/>
                  </a:lnTo>
                  <a:cubicBezTo>
                    <a:pt x="118872" y="53149"/>
                    <a:pt x="127063" y="55912"/>
                    <a:pt x="132493" y="61436"/>
                  </a:cubicBezTo>
                  <a:cubicBezTo>
                    <a:pt x="137922" y="66961"/>
                    <a:pt x="140684" y="74866"/>
                    <a:pt x="140684" y="85249"/>
                  </a:cubicBezTo>
                  <a:lnTo>
                    <a:pt x="140684" y="100108"/>
                  </a:lnTo>
                  <a:cubicBezTo>
                    <a:pt x="140684" y="109156"/>
                    <a:pt x="138017" y="116586"/>
                    <a:pt x="132683" y="122206"/>
                  </a:cubicBezTo>
                  <a:cubicBezTo>
                    <a:pt x="127349" y="127826"/>
                    <a:pt x="118967" y="130588"/>
                    <a:pt x="107728" y="130588"/>
                  </a:cubicBezTo>
                  <a:lnTo>
                    <a:pt x="4477" y="130588"/>
                  </a:lnTo>
                  <a:cubicBezTo>
                    <a:pt x="1619" y="130588"/>
                    <a:pt x="190" y="129254"/>
                    <a:pt x="190" y="126492"/>
                  </a:cubicBezTo>
                  <a:lnTo>
                    <a:pt x="190" y="108776"/>
                  </a:lnTo>
                  <a:cubicBezTo>
                    <a:pt x="190" y="106013"/>
                    <a:pt x="1619" y="104680"/>
                    <a:pt x="4477" y="104680"/>
                  </a:cubicBezTo>
                  <a:lnTo>
                    <a:pt x="102394" y="104680"/>
                  </a:lnTo>
                  <a:cubicBezTo>
                    <a:pt x="106013" y="104680"/>
                    <a:pt x="108585" y="103727"/>
                    <a:pt x="110014" y="101918"/>
                  </a:cubicBezTo>
                  <a:cubicBezTo>
                    <a:pt x="111538" y="100013"/>
                    <a:pt x="112300" y="97441"/>
                    <a:pt x="112300" y="94202"/>
                  </a:cubicBezTo>
                  <a:lnTo>
                    <a:pt x="112300" y="86582"/>
                  </a:lnTo>
                  <a:cubicBezTo>
                    <a:pt x="112300" y="79629"/>
                    <a:pt x="109061" y="76200"/>
                    <a:pt x="102584" y="76200"/>
                  </a:cubicBezTo>
                  <a:lnTo>
                    <a:pt x="32671" y="76200"/>
                  </a:lnTo>
                  <a:cubicBezTo>
                    <a:pt x="21812" y="76200"/>
                    <a:pt x="13716" y="73438"/>
                    <a:pt x="8192" y="67913"/>
                  </a:cubicBezTo>
                  <a:cubicBezTo>
                    <a:pt x="2762" y="62389"/>
                    <a:pt x="0" y="54388"/>
                    <a:pt x="0" y="44101"/>
                  </a:cubicBezTo>
                  <a:lnTo>
                    <a:pt x="0" y="30480"/>
                  </a:lnTo>
                  <a:cubicBezTo>
                    <a:pt x="0" y="21431"/>
                    <a:pt x="2667" y="14097"/>
                    <a:pt x="8001" y="8477"/>
                  </a:cubicBezTo>
                  <a:cubicBezTo>
                    <a:pt x="13335" y="2857"/>
                    <a:pt x="21622" y="95"/>
                    <a:pt x="32956" y="95"/>
                  </a:cubicBezTo>
                  <a:lnTo>
                    <a:pt x="131826" y="95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1" name="Forme libre 40">
              <a:extLst>
                <a:ext uri="{FF2B5EF4-FFF2-40B4-BE49-F238E27FC236}">
                  <a16:creationId xmlns:a16="http://schemas.microsoft.com/office/drawing/2014/main" xmlns="" id="{C02838FD-DFC8-4E36-0681-A0D65E405447}"/>
                </a:ext>
              </a:extLst>
            </p:cNvPr>
            <p:cNvSpPr/>
            <p:nvPr/>
          </p:nvSpPr>
          <p:spPr>
            <a:xfrm>
              <a:off x="8590117" y="1603346"/>
              <a:ext cx="33578" cy="31126"/>
            </a:xfrm>
            <a:custGeom>
              <a:avLst/>
              <a:gdLst>
                <a:gd name="connsiteX0" fmla="*/ 132016 w 140874"/>
                <a:gd name="connsiteY0" fmla="*/ 0 h 130587"/>
                <a:gd name="connsiteX1" fmla="*/ 136112 w 140874"/>
                <a:gd name="connsiteY1" fmla="*/ 4096 h 130587"/>
                <a:gd name="connsiteX2" fmla="*/ 136112 w 140874"/>
                <a:gd name="connsiteY2" fmla="*/ 21812 h 130587"/>
                <a:gd name="connsiteX3" fmla="*/ 132016 w 140874"/>
                <a:gd name="connsiteY3" fmla="*/ 25908 h 130587"/>
                <a:gd name="connsiteX4" fmla="*/ 38576 w 140874"/>
                <a:gd name="connsiteY4" fmla="*/ 25908 h 130587"/>
                <a:gd name="connsiteX5" fmla="*/ 30956 w 140874"/>
                <a:gd name="connsiteY5" fmla="*/ 28670 h 130587"/>
                <a:gd name="connsiteX6" fmla="*/ 28670 w 140874"/>
                <a:gd name="connsiteY6" fmla="*/ 36290 h 130587"/>
                <a:gd name="connsiteX7" fmla="*/ 28670 w 140874"/>
                <a:gd name="connsiteY7" fmla="*/ 42672 h 130587"/>
                <a:gd name="connsiteX8" fmla="*/ 38386 w 140874"/>
                <a:gd name="connsiteY8" fmla="*/ 53149 h 130587"/>
                <a:gd name="connsiteX9" fmla="*/ 108299 w 140874"/>
                <a:gd name="connsiteY9" fmla="*/ 53149 h 130587"/>
                <a:gd name="connsiteX10" fmla="*/ 132683 w 140874"/>
                <a:gd name="connsiteY10" fmla="*/ 61436 h 130587"/>
                <a:gd name="connsiteX11" fmla="*/ 140875 w 140874"/>
                <a:gd name="connsiteY11" fmla="*/ 85249 h 130587"/>
                <a:gd name="connsiteX12" fmla="*/ 140875 w 140874"/>
                <a:gd name="connsiteY12" fmla="*/ 100108 h 130587"/>
                <a:gd name="connsiteX13" fmla="*/ 132874 w 140874"/>
                <a:gd name="connsiteY13" fmla="*/ 122206 h 130587"/>
                <a:gd name="connsiteX14" fmla="*/ 107918 w 140874"/>
                <a:gd name="connsiteY14" fmla="*/ 130588 h 130587"/>
                <a:gd name="connsiteX15" fmla="*/ 4572 w 140874"/>
                <a:gd name="connsiteY15" fmla="*/ 130588 h 130587"/>
                <a:gd name="connsiteX16" fmla="*/ 286 w 140874"/>
                <a:gd name="connsiteY16" fmla="*/ 126492 h 130587"/>
                <a:gd name="connsiteX17" fmla="*/ 286 w 140874"/>
                <a:gd name="connsiteY17" fmla="*/ 108776 h 130587"/>
                <a:gd name="connsiteX18" fmla="*/ 4572 w 140874"/>
                <a:gd name="connsiteY18" fmla="*/ 104680 h 130587"/>
                <a:gd name="connsiteX19" fmla="*/ 102489 w 140874"/>
                <a:gd name="connsiteY19" fmla="*/ 104680 h 130587"/>
                <a:gd name="connsiteX20" fmla="*/ 110109 w 140874"/>
                <a:gd name="connsiteY20" fmla="*/ 101918 h 130587"/>
                <a:gd name="connsiteX21" fmla="*/ 112300 w 140874"/>
                <a:gd name="connsiteY21" fmla="*/ 94202 h 130587"/>
                <a:gd name="connsiteX22" fmla="*/ 112300 w 140874"/>
                <a:gd name="connsiteY22" fmla="*/ 86582 h 130587"/>
                <a:gd name="connsiteX23" fmla="*/ 102584 w 140874"/>
                <a:gd name="connsiteY23" fmla="*/ 76200 h 130587"/>
                <a:gd name="connsiteX24" fmla="*/ 32671 w 140874"/>
                <a:gd name="connsiteY24" fmla="*/ 76200 h 130587"/>
                <a:gd name="connsiteX25" fmla="*/ 8191 w 140874"/>
                <a:gd name="connsiteY25" fmla="*/ 67913 h 130587"/>
                <a:gd name="connsiteX26" fmla="*/ 0 w 140874"/>
                <a:gd name="connsiteY26" fmla="*/ 44101 h 130587"/>
                <a:gd name="connsiteX27" fmla="*/ 0 w 140874"/>
                <a:gd name="connsiteY27" fmla="*/ 30480 h 130587"/>
                <a:gd name="connsiteX28" fmla="*/ 8001 w 140874"/>
                <a:gd name="connsiteY28" fmla="*/ 8477 h 130587"/>
                <a:gd name="connsiteX29" fmla="*/ 32956 w 140874"/>
                <a:gd name="connsiteY29" fmla="*/ 95 h 130587"/>
                <a:gd name="connsiteX30" fmla="*/ 132016 w 140874"/>
                <a:gd name="connsiteY30" fmla="*/ 95 h 13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40874" h="130587">
                  <a:moveTo>
                    <a:pt x="132016" y="0"/>
                  </a:moveTo>
                  <a:cubicBezTo>
                    <a:pt x="134779" y="0"/>
                    <a:pt x="136112" y="1429"/>
                    <a:pt x="136112" y="4096"/>
                  </a:cubicBezTo>
                  <a:lnTo>
                    <a:pt x="136112" y="21812"/>
                  </a:lnTo>
                  <a:cubicBezTo>
                    <a:pt x="136112" y="24574"/>
                    <a:pt x="134683" y="25908"/>
                    <a:pt x="132016" y="25908"/>
                  </a:cubicBezTo>
                  <a:lnTo>
                    <a:pt x="38576" y="25908"/>
                  </a:lnTo>
                  <a:cubicBezTo>
                    <a:pt x="34957" y="25908"/>
                    <a:pt x="32385" y="26861"/>
                    <a:pt x="30956" y="28670"/>
                  </a:cubicBezTo>
                  <a:cubicBezTo>
                    <a:pt x="29432" y="30575"/>
                    <a:pt x="28670" y="33147"/>
                    <a:pt x="28670" y="36290"/>
                  </a:cubicBezTo>
                  <a:lnTo>
                    <a:pt x="28670" y="42672"/>
                  </a:lnTo>
                  <a:cubicBezTo>
                    <a:pt x="28670" y="49625"/>
                    <a:pt x="31909" y="53149"/>
                    <a:pt x="38386" y="53149"/>
                  </a:cubicBezTo>
                  <a:lnTo>
                    <a:pt x="108299" y="53149"/>
                  </a:lnTo>
                  <a:cubicBezTo>
                    <a:pt x="119063" y="53149"/>
                    <a:pt x="127254" y="55912"/>
                    <a:pt x="132683" y="61436"/>
                  </a:cubicBezTo>
                  <a:cubicBezTo>
                    <a:pt x="138113" y="66961"/>
                    <a:pt x="140875" y="74866"/>
                    <a:pt x="140875" y="85249"/>
                  </a:cubicBezTo>
                  <a:lnTo>
                    <a:pt x="140875" y="100108"/>
                  </a:lnTo>
                  <a:cubicBezTo>
                    <a:pt x="140875" y="109156"/>
                    <a:pt x="138208" y="116586"/>
                    <a:pt x="132874" y="122206"/>
                  </a:cubicBezTo>
                  <a:cubicBezTo>
                    <a:pt x="127540" y="127826"/>
                    <a:pt x="119158" y="130588"/>
                    <a:pt x="107918" y="130588"/>
                  </a:cubicBezTo>
                  <a:lnTo>
                    <a:pt x="4572" y="130588"/>
                  </a:lnTo>
                  <a:cubicBezTo>
                    <a:pt x="1714" y="130588"/>
                    <a:pt x="286" y="129254"/>
                    <a:pt x="286" y="126492"/>
                  </a:cubicBezTo>
                  <a:lnTo>
                    <a:pt x="286" y="108776"/>
                  </a:lnTo>
                  <a:cubicBezTo>
                    <a:pt x="286" y="106013"/>
                    <a:pt x="1714" y="104680"/>
                    <a:pt x="4572" y="104680"/>
                  </a:cubicBezTo>
                  <a:lnTo>
                    <a:pt x="102489" y="104680"/>
                  </a:lnTo>
                  <a:cubicBezTo>
                    <a:pt x="106108" y="104680"/>
                    <a:pt x="108680" y="103727"/>
                    <a:pt x="110109" y="101918"/>
                  </a:cubicBezTo>
                  <a:cubicBezTo>
                    <a:pt x="111633" y="100013"/>
                    <a:pt x="112300" y="97441"/>
                    <a:pt x="112300" y="94202"/>
                  </a:cubicBezTo>
                  <a:lnTo>
                    <a:pt x="112300" y="86582"/>
                  </a:lnTo>
                  <a:cubicBezTo>
                    <a:pt x="112300" y="79629"/>
                    <a:pt x="109061" y="76200"/>
                    <a:pt x="102584" y="76200"/>
                  </a:cubicBezTo>
                  <a:lnTo>
                    <a:pt x="32671" y="76200"/>
                  </a:lnTo>
                  <a:cubicBezTo>
                    <a:pt x="21812" y="76200"/>
                    <a:pt x="13716" y="73438"/>
                    <a:pt x="8191" y="67913"/>
                  </a:cubicBezTo>
                  <a:cubicBezTo>
                    <a:pt x="2762" y="62389"/>
                    <a:pt x="0" y="54388"/>
                    <a:pt x="0" y="44101"/>
                  </a:cubicBezTo>
                  <a:lnTo>
                    <a:pt x="0" y="30480"/>
                  </a:lnTo>
                  <a:cubicBezTo>
                    <a:pt x="0" y="21431"/>
                    <a:pt x="2667" y="14097"/>
                    <a:pt x="8001" y="8477"/>
                  </a:cubicBezTo>
                  <a:cubicBezTo>
                    <a:pt x="13335" y="2857"/>
                    <a:pt x="21717" y="95"/>
                    <a:pt x="32956" y="95"/>
                  </a:cubicBezTo>
                  <a:lnTo>
                    <a:pt x="132016" y="95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2" name="Forme libre 41">
              <a:extLst>
                <a:ext uri="{FF2B5EF4-FFF2-40B4-BE49-F238E27FC236}">
                  <a16:creationId xmlns:a16="http://schemas.microsoft.com/office/drawing/2014/main" xmlns="" id="{76FAC047-780E-66F2-6C8D-1ACE59F88DCE}"/>
                </a:ext>
              </a:extLst>
            </p:cNvPr>
            <p:cNvSpPr/>
            <p:nvPr/>
          </p:nvSpPr>
          <p:spPr>
            <a:xfrm>
              <a:off x="8628622" y="1603321"/>
              <a:ext cx="34736" cy="31126"/>
            </a:xfrm>
            <a:custGeom>
              <a:avLst/>
              <a:gdLst>
                <a:gd name="connsiteX0" fmla="*/ 28480 w 145732"/>
                <a:gd name="connsiteY0" fmla="*/ 66199 h 130587"/>
                <a:gd name="connsiteX1" fmla="*/ 99917 w 145732"/>
                <a:gd name="connsiteY1" fmla="*/ 66199 h 130587"/>
                <a:gd name="connsiteX2" fmla="*/ 113347 w 145732"/>
                <a:gd name="connsiteY2" fmla="*/ 62103 h 130587"/>
                <a:gd name="connsiteX3" fmla="*/ 117253 w 145732"/>
                <a:gd name="connsiteY3" fmla="*/ 49625 h 130587"/>
                <a:gd name="connsiteX4" fmla="*/ 117253 w 145732"/>
                <a:gd name="connsiteY4" fmla="*/ 42577 h 130587"/>
                <a:gd name="connsiteX5" fmla="*/ 113347 w 145732"/>
                <a:gd name="connsiteY5" fmla="*/ 30099 h 130587"/>
                <a:gd name="connsiteX6" fmla="*/ 99917 w 145732"/>
                <a:gd name="connsiteY6" fmla="*/ 26003 h 130587"/>
                <a:gd name="connsiteX7" fmla="*/ 30861 w 145732"/>
                <a:gd name="connsiteY7" fmla="*/ 26003 h 130587"/>
                <a:gd name="connsiteX8" fmla="*/ 28480 w 145732"/>
                <a:gd name="connsiteY8" fmla="*/ 28194 h 130587"/>
                <a:gd name="connsiteX9" fmla="*/ 28480 w 145732"/>
                <a:gd name="connsiteY9" fmla="*/ 66199 h 130587"/>
                <a:gd name="connsiteX10" fmla="*/ 105632 w 145732"/>
                <a:gd name="connsiteY10" fmla="*/ 95 h 130587"/>
                <a:gd name="connsiteX11" fmla="*/ 136398 w 145732"/>
                <a:gd name="connsiteY11" fmla="*/ 9811 h 130587"/>
                <a:gd name="connsiteX12" fmla="*/ 145733 w 145732"/>
                <a:gd name="connsiteY12" fmla="*/ 38481 h 130587"/>
                <a:gd name="connsiteX13" fmla="*/ 145733 w 145732"/>
                <a:gd name="connsiteY13" fmla="*/ 52292 h 130587"/>
                <a:gd name="connsiteX14" fmla="*/ 136398 w 145732"/>
                <a:gd name="connsiteY14" fmla="*/ 80963 h 130587"/>
                <a:gd name="connsiteX15" fmla="*/ 105632 w 145732"/>
                <a:gd name="connsiteY15" fmla="*/ 90678 h 130587"/>
                <a:gd name="connsiteX16" fmla="*/ 28480 w 145732"/>
                <a:gd name="connsiteY16" fmla="*/ 90678 h 130587"/>
                <a:gd name="connsiteX17" fmla="*/ 28480 w 145732"/>
                <a:gd name="connsiteY17" fmla="*/ 126492 h 130587"/>
                <a:gd name="connsiteX18" fmla="*/ 24384 w 145732"/>
                <a:gd name="connsiteY18" fmla="*/ 130588 h 130587"/>
                <a:gd name="connsiteX19" fmla="*/ 4286 w 145732"/>
                <a:gd name="connsiteY19" fmla="*/ 130588 h 130587"/>
                <a:gd name="connsiteX20" fmla="*/ 0 w 145732"/>
                <a:gd name="connsiteY20" fmla="*/ 126492 h 130587"/>
                <a:gd name="connsiteX21" fmla="*/ 0 w 145732"/>
                <a:gd name="connsiteY21" fmla="*/ 5620 h 130587"/>
                <a:gd name="connsiteX22" fmla="*/ 5620 w 145732"/>
                <a:gd name="connsiteY22" fmla="*/ 0 h 130587"/>
                <a:gd name="connsiteX23" fmla="*/ 105632 w 145732"/>
                <a:gd name="connsiteY23" fmla="*/ 0 h 13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45732" h="130587">
                  <a:moveTo>
                    <a:pt x="28480" y="66199"/>
                  </a:moveTo>
                  <a:lnTo>
                    <a:pt x="99917" y="66199"/>
                  </a:lnTo>
                  <a:cubicBezTo>
                    <a:pt x="106204" y="66199"/>
                    <a:pt x="110680" y="64770"/>
                    <a:pt x="113347" y="62103"/>
                  </a:cubicBezTo>
                  <a:cubicBezTo>
                    <a:pt x="115919" y="59341"/>
                    <a:pt x="117253" y="55245"/>
                    <a:pt x="117253" y="49625"/>
                  </a:cubicBezTo>
                  <a:lnTo>
                    <a:pt x="117253" y="42577"/>
                  </a:lnTo>
                  <a:cubicBezTo>
                    <a:pt x="117253" y="36957"/>
                    <a:pt x="115919" y="32766"/>
                    <a:pt x="113347" y="30099"/>
                  </a:cubicBezTo>
                  <a:cubicBezTo>
                    <a:pt x="110680" y="27337"/>
                    <a:pt x="106204" y="26003"/>
                    <a:pt x="99917" y="26003"/>
                  </a:cubicBezTo>
                  <a:lnTo>
                    <a:pt x="30861" y="26003"/>
                  </a:lnTo>
                  <a:cubicBezTo>
                    <a:pt x="29242" y="26003"/>
                    <a:pt x="28480" y="26765"/>
                    <a:pt x="28480" y="28194"/>
                  </a:cubicBezTo>
                  <a:lnTo>
                    <a:pt x="28480" y="66199"/>
                  </a:lnTo>
                  <a:close/>
                  <a:moveTo>
                    <a:pt x="105632" y="95"/>
                  </a:moveTo>
                  <a:cubicBezTo>
                    <a:pt x="119920" y="95"/>
                    <a:pt x="130207" y="3334"/>
                    <a:pt x="136398" y="9811"/>
                  </a:cubicBezTo>
                  <a:cubicBezTo>
                    <a:pt x="142685" y="16288"/>
                    <a:pt x="145733" y="25908"/>
                    <a:pt x="145733" y="38481"/>
                  </a:cubicBezTo>
                  <a:lnTo>
                    <a:pt x="145733" y="52292"/>
                  </a:lnTo>
                  <a:cubicBezTo>
                    <a:pt x="145733" y="64961"/>
                    <a:pt x="142685" y="74581"/>
                    <a:pt x="136398" y="80963"/>
                  </a:cubicBezTo>
                  <a:cubicBezTo>
                    <a:pt x="130207" y="87440"/>
                    <a:pt x="119920" y="90678"/>
                    <a:pt x="105632" y="90678"/>
                  </a:cubicBezTo>
                  <a:lnTo>
                    <a:pt x="28480" y="90678"/>
                  </a:lnTo>
                  <a:lnTo>
                    <a:pt x="28480" y="126492"/>
                  </a:lnTo>
                  <a:cubicBezTo>
                    <a:pt x="28480" y="129254"/>
                    <a:pt x="27051" y="130588"/>
                    <a:pt x="24384" y="130588"/>
                  </a:cubicBezTo>
                  <a:lnTo>
                    <a:pt x="4286" y="130588"/>
                  </a:lnTo>
                  <a:cubicBezTo>
                    <a:pt x="1429" y="130588"/>
                    <a:pt x="0" y="129254"/>
                    <a:pt x="0" y="126492"/>
                  </a:cubicBezTo>
                  <a:lnTo>
                    <a:pt x="0" y="5620"/>
                  </a:lnTo>
                  <a:cubicBezTo>
                    <a:pt x="0" y="1810"/>
                    <a:pt x="1905" y="0"/>
                    <a:pt x="5620" y="0"/>
                  </a:cubicBezTo>
                  <a:lnTo>
                    <a:pt x="105632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3" name="Forme libre 42">
              <a:extLst>
                <a:ext uri="{FF2B5EF4-FFF2-40B4-BE49-F238E27FC236}">
                  <a16:creationId xmlns:a16="http://schemas.microsoft.com/office/drawing/2014/main" xmlns="" id="{DE50ADA4-E30A-A21E-2043-41E67541B66E}"/>
                </a:ext>
              </a:extLst>
            </p:cNvPr>
            <p:cNvSpPr/>
            <p:nvPr/>
          </p:nvSpPr>
          <p:spPr>
            <a:xfrm>
              <a:off x="8660869" y="1603345"/>
              <a:ext cx="41977" cy="31126"/>
            </a:xfrm>
            <a:custGeom>
              <a:avLst/>
              <a:gdLst>
                <a:gd name="connsiteX0" fmla="*/ 56159 w 176114"/>
                <a:gd name="connsiteY0" fmla="*/ 82487 h 130587"/>
                <a:gd name="connsiteX1" fmla="*/ 120262 w 176114"/>
                <a:gd name="connsiteY1" fmla="*/ 82487 h 130587"/>
                <a:gd name="connsiteX2" fmla="*/ 90639 w 176114"/>
                <a:gd name="connsiteY2" fmla="*/ 27813 h 130587"/>
                <a:gd name="connsiteX3" fmla="*/ 88544 w 176114"/>
                <a:gd name="connsiteY3" fmla="*/ 26575 h 130587"/>
                <a:gd name="connsiteX4" fmla="*/ 87401 w 176114"/>
                <a:gd name="connsiteY4" fmla="*/ 26575 h 130587"/>
                <a:gd name="connsiteX5" fmla="*/ 85401 w 176114"/>
                <a:gd name="connsiteY5" fmla="*/ 27813 h 130587"/>
                <a:gd name="connsiteX6" fmla="*/ 56159 w 176114"/>
                <a:gd name="connsiteY6" fmla="*/ 82487 h 130587"/>
                <a:gd name="connsiteX7" fmla="*/ 92354 w 176114"/>
                <a:gd name="connsiteY7" fmla="*/ 0 h 130587"/>
                <a:gd name="connsiteX8" fmla="*/ 104260 w 176114"/>
                <a:gd name="connsiteY8" fmla="*/ 2857 h 130587"/>
                <a:gd name="connsiteX9" fmla="*/ 113785 w 176114"/>
                <a:gd name="connsiteY9" fmla="*/ 14192 h 130587"/>
                <a:gd name="connsiteX10" fmla="*/ 175507 w 176114"/>
                <a:gd name="connsiteY10" fmla="*/ 126302 h 130587"/>
                <a:gd name="connsiteX11" fmla="*/ 175984 w 176114"/>
                <a:gd name="connsiteY11" fmla="*/ 129349 h 130587"/>
                <a:gd name="connsiteX12" fmla="*/ 173316 w 176114"/>
                <a:gd name="connsiteY12" fmla="*/ 130588 h 130587"/>
                <a:gd name="connsiteX13" fmla="*/ 149599 w 176114"/>
                <a:gd name="connsiteY13" fmla="*/ 130588 h 130587"/>
                <a:gd name="connsiteX14" fmla="*/ 145313 w 176114"/>
                <a:gd name="connsiteY14" fmla="*/ 128111 h 130587"/>
                <a:gd name="connsiteX15" fmla="*/ 132073 w 176114"/>
                <a:gd name="connsiteY15" fmla="*/ 104013 h 130587"/>
                <a:gd name="connsiteX16" fmla="*/ 44443 w 176114"/>
                <a:gd name="connsiteY16" fmla="*/ 104013 h 130587"/>
                <a:gd name="connsiteX17" fmla="*/ 31584 w 176114"/>
                <a:gd name="connsiteY17" fmla="*/ 128111 h 130587"/>
                <a:gd name="connsiteX18" fmla="*/ 27298 w 176114"/>
                <a:gd name="connsiteY18" fmla="*/ 130588 h 130587"/>
                <a:gd name="connsiteX19" fmla="*/ 3010 w 176114"/>
                <a:gd name="connsiteY19" fmla="*/ 130588 h 130587"/>
                <a:gd name="connsiteX20" fmla="*/ 152 w 176114"/>
                <a:gd name="connsiteY20" fmla="*/ 129349 h 130587"/>
                <a:gd name="connsiteX21" fmla="*/ 628 w 176114"/>
                <a:gd name="connsiteY21" fmla="*/ 126302 h 130587"/>
                <a:gd name="connsiteX22" fmla="*/ 61779 w 176114"/>
                <a:gd name="connsiteY22" fmla="*/ 14192 h 130587"/>
                <a:gd name="connsiteX23" fmla="*/ 70923 w 176114"/>
                <a:gd name="connsiteY23" fmla="*/ 2857 h 130587"/>
                <a:gd name="connsiteX24" fmla="*/ 81305 w 176114"/>
                <a:gd name="connsiteY24" fmla="*/ 0 h 130587"/>
                <a:gd name="connsiteX25" fmla="*/ 92354 w 176114"/>
                <a:gd name="connsiteY25" fmla="*/ 0 h 13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76114" h="130587">
                  <a:moveTo>
                    <a:pt x="56159" y="82487"/>
                  </a:moveTo>
                  <a:lnTo>
                    <a:pt x="120262" y="82487"/>
                  </a:lnTo>
                  <a:lnTo>
                    <a:pt x="90639" y="27813"/>
                  </a:lnTo>
                  <a:cubicBezTo>
                    <a:pt x="90163" y="26956"/>
                    <a:pt x="89401" y="26575"/>
                    <a:pt x="88544" y="26575"/>
                  </a:cubicBezTo>
                  <a:lnTo>
                    <a:pt x="87401" y="26575"/>
                  </a:lnTo>
                  <a:cubicBezTo>
                    <a:pt x="86544" y="26575"/>
                    <a:pt x="85877" y="27051"/>
                    <a:pt x="85401" y="27813"/>
                  </a:cubicBezTo>
                  <a:lnTo>
                    <a:pt x="56159" y="82487"/>
                  </a:lnTo>
                  <a:close/>
                  <a:moveTo>
                    <a:pt x="92354" y="0"/>
                  </a:moveTo>
                  <a:cubicBezTo>
                    <a:pt x="97116" y="0"/>
                    <a:pt x="101022" y="953"/>
                    <a:pt x="104260" y="2857"/>
                  </a:cubicBezTo>
                  <a:cubicBezTo>
                    <a:pt x="107499" y="4858"/>
                    <a:pt x="110642" y="8572"/>
                    <a:pt x="113785" y="14192"/>
                  </a:cubicBezTo>
                  <a:lnTo>
                    <a:pt x="175507" y="126302"/>
                  </a:lnTo>
                  <a:cubicBezTo>
                    <a:pt x="176079" y="127540"/>
                    <a:pt x="176269" y="128588"/>
                    <a:pt x="175984" y="129349"/>
                  </a:cubicBezTo>
                  <a:cubicBezTo>
                    <a:pt x="175698" y="130112"/>
                    <a:pt x="174745" y="130588"/>
                    <a:pt x="173316" y="130588"/>
                  </a:cubicBezTo>
                  <a:lnTo>
                    <a:pt x="149599" y="130588"/>
                  </a:lnTo>
                  <a:cubicBezTo>
                    <a:pt x="147504" y="130588"/>
                    <a:pt x="146075" y="129730"/>
                    <a:pt x="145313" y="128111"/>
                  </a:cubicBezTo>
                  <a:lnTo>
                    <a:pt x="132073" y="104013"/>
                  </a:lnTo>
                  <a:lnTo>
                    <a:pt x="44443" y="104013"/>
                  </a:lnTo>
                  <a:lnTo>
                    <a:pt x="31584" y="128111"/>
                  </a:lnTo>
                  <a:cubicBezTo>
                    <a:pt x="30727" y="129730"/>
                    <a:pt x="29298" y="130588"/>
                    <a:pt x="27298" y="130588"/>
                  </a:cubicBezTo>
                  <a:lnTo>
                    <a:pt x="3010" y="130588"/>
                  </a:lnTo>
                  <a:cubicBezTo>
                    <a:pt x="1390" y="130588"/>
                    <a:pt x="438" y="130207"/>
                    <a:pt x="152" y="129349"/>
                  </a:cubicBezTo>
                  <a:cubicBezTo>
                    <a:pt x="-134" y="128492"/>
                    <a:pt x="-39" y="127540"/>
                    <a:pt x="628" y="126302"/>
                  </a:cubicBezTo>
                  <a:lnTo>
                    <a:pt x="61779" y="14192"/>
                  </a:lnTo>
                  <a:cubicBezTo>
                    <a:pt x="64922" y="8572"/>
                    <a:pt x="67970" y="4858"/>
                    <a:pt x="70923" y="2857"/>
                  </a:cubicBezTo>
                  <a:cubicBezTo>
                    <a:pt x="73875" y="953"/>
                    <a:pt x="77399" y="0"/>
                    <a:pt x="81305" y="0"/>
                  </a:cubicBezTo>
                  <a:lnTo>
                    <a:pt x="92354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4" name="Forme libre 43">
              <a:extLst>
                <a:ext uri="{FF2B5EF4-FFF2-40B4-BE49-F238E27FC236}">
                  <a16:creationId xmlns:a16="http://schemas.microsoft.com/office/drawing/2014/main" xmlns="" id="{AEBC7114-6EEB-5E59-DB45-524E32E8FC7C}"/>
                </a:ext>
              </a:extLst>
            </p:cNvPr>
            <p:cNvSpPr/>
            <p:nvPr/>
          </p:nvSpPr>
          <p:spPr>
            <a:xfrm>
              <a:off x="8698613" y="1603345"/>
              <a:ext cx="36756" cy="31104"/>
            </a:xfrm>
            <a:custGeom>
              <a:avLst/>
              <a:gdLst>
                <a:gd name="connsiteX0" fmla="*/ 149923 w 154209"/>
                <a:gd name="connsiteY0" fmla="*/ 0 h 130492"/>
                <a:gd name="connsiteX1" fmla="*/ 154210 w 154209"/>
                <a:gd name="connsiteY1" fmla="*/ 4096 h 130492"/>
                <a:gd name="connsiteX2" fmla="*/ 154210 w 154209"/>
                <a:gd name="connsiteY2" fmla="*/ 22384 h 130492"/>
                <a:gd name="connsiteX3" fmla="*/ 149923 w 154209"/>
                <a:gd name="connsiteY3" fmla="*/ 26670 h 130492"/>
                <a:gd name="connsiteX4" fmla="*/ 91345 w 154209"/>
                <a:gd name="connsiteY4" fmla="*/ 26670 h 130492"/>
                <a:gd name="connsiteX5" fmla="*/ 91345 w 154209"/>
                <a:gd name="connsiteY5" fmla="*/ 126397 h 130492"/>
                <a:gd name="connsiteX6" fmla="*/ 87249 w 154209"/>
                <a:gd name="connsiteY6" fmla="*/ 130493 h 130492"/>
                <a:gd name="connsiteX7" fmla="*/ 66961 w 154209"/>
                <a:gd name="connsiteY7" fmla="*/ 130493 h 130492"/>
                <a:gd name="connsiteX8" fmla="*/ 62865 w 154209"/>
                <a:gd name="connsiteY8" fmla="*/ 126397 h 130492"/>
                <a:gd name="connsiteX9" fmla="*/ 62865 w 154209"/>
                <a:gd name="connsiteY9" fmla="*/ 26670 h 130492"/>
                <a:gd name="connsiteX10" fmla="*/ 4286 w 154209"/>
                <a:gd name="connsiteY10" fmla="*/ 26670 h 130492"/>
                <a:gd name="connsiteX11" fmla="*/ 0 w 154209"/>
                <a:gd name="connsiteY11" fmla="*/ 22384 h 130492"/>
                <a:gd name="connsiteX12" fmla="*/ 0 w 154209"/>
                <a:gd name="connsiteY12" fmla="*/ 4096 h 130492"/>
                <a:gd name="connsiteX13" fmla="*/ 4286 w 154209"/>
                <a:gd name="connsiteY13" fmla="*/ 0 h 130492"/>
                <a:gd name="connsiteX14" fmla="*/ 149923 w 154209"/>
                <a:gd name="connsiteY14" fmla="*/ 0 h 130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4209" h="130492">
                  <a:moveTo>
                    <a:pt x="149923" y="0"/>
                  </a:moveTo>
                  <a:cubicBezTo>
                    <a:pt x="152781" y="0"/>
                    <a:pt x="154210" y="1429"/>
                    <a:pt x="154210" y="4096"/>
                  </a:cubicBezTo>
                  <a:lnTo>
                    <a:pt x="154210" y="22384"/>
                  </a:lnTo>
                  <a:cubicBezTo>
                    <a:pt x="154210" y="25241"/>
                    <a:pt x="152781" y="26670"/>
                    <a:pt x="149923" y="26670"/>
                  </a:cubicBezTo>
                  <a:lnTo>
                    <a:pt x="91345" y="26670"/>
                  </a:lnTo>
                  <a:lnTo>
                    <a:pt x="91345" y="126397"/>
                  </a:lnTo>
                  <a:cubicBezTo>
                    <a:pt x="91345" y="129159"/>
                    <a:pt x="89916" y="130493"/>
                    <a:pt x="87249" y="130493"/>
                  </a:cubicBezTo>
                  <a:lnTo>
                    <a:pt x="66961" y="130493"/>
                  </a:lnTo>
                  <a:cubicBezTo>
                    <a:pt x="64198" y="130493"/>
                    <a:pt x="62865" y="129159"/>
                    <a:pt x="62865" y="126397"/>
                  </a:cubicBezTo>
                  <a:lnTo>
                    <a:pt x="62865" y="26670"/>
                  </a:lnTo>
                  <a:lnTo>
                    <a:pt x="4286" y="26670"/>
                  </a:lnTo>
                  <a:cubicBezTo>
                    <a:pt x="1429" y="26670"/>
                    <a:pt x="0" y="25241"/>
                    <a:pt x="0" y="22384"/>
                  </a:cubicBezTo>
                  <a:lnTo>
                    <a:pt x="0" y="4096"/>
                  </a:lnTo>
                  <a:cubicBezTo>
                    <a:pt x="0" y="1334"/>
                    <a:pt x="1429" y="0"/>
                    <a:pt x="4286" y="0"/>
                  </a:cubicBezTo>
                  <a:lnTo>
                    <a:pt x="149923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5" name="Forme libre 44">
              <a:extLst>
                <a:ext uri="{FF2B5EF4-FFF2-40B4-BE49-F238E27FC236}">
                  <a16:creationId xmlns:a16="http://schemas.microsoft.com/office/drawing/2014/main" xmlns="" id="{0F883F2D-FCC7-07D7-FE2B-4BF369088B97}"/>
                </a:ext>
              </a:extLst>
            </p:cNvPr>
            <p:cNvSpPr/>
            <p:nvPr/>
          </p:nvSpPr>
          <p:spPr>
            <a:xfrm>
              <a:off x="8739137" y="1603345"/>
              <a:ext cx="6811" cy="31126"/>
            </a:xfrm>
            <a:custGeom>
              <a:avLst/>
              <a:gdLst>
                <a:gd name="connsiteX0" fmla="*/ 24479 w 28575"/>
                <a:gd name="connsiteY0" fmla="*/ 0 h 130587"/>
                <a:gd name="connsiteX1" fmla="*/ 28575 w 28575"/>
                <a:gd name="connsiteY1" fmla="*/ 4096 h 130587"/>
                <a:gd name="connsiteX2" fmla="*/ 28575 w 28575"/>
                <a:gd name="connsiteY2" fmla="*/ 126492 h 130587"/>
                <a:gd name="connsiteX3" fmla="*/ 24479 w 28575"/>
                <a:gd name="connsiteY3" fmla="*/ 130588 h 130587"/>
                <a:gd name="connsiteX4" fmla="*/ 4286 w 28575"/>
                <a:gd name="connsiteY4" fmla="*/ 130588 h 130587"/>
                <a:gd name="connsiteX5" fmla="*/ 0 w 28575"/>
                <a:gd name="connsiteY5" fmla="*/ 126492 h 130587"/>
                <a:gd name="connsiteX6" fmla="*/ 0 w 28575"/>
                <a:gd name="connsiteY6" fmla="*/ 4096 h 130587"/>
                <a:gd name="connsiteX7" fmla="*/ 4286 w 28575"/>
                <a:gd name="connsiteY7" fmla="*/ 0 h 130587"/>
                <a:gd name="connsiteX8" fmla="*/ 24479 w 28575"/>
                <a:gd name="connsiteY8" fmla="*/ 0 h 13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575" h="130587">
                  <a:moveTo>
                    <a:pt x="24479" y="0"/>
                  </a:moveTo>
                  <a:cubicBezTo>
                    <a:pt x="27241" y="0"/>
                    <a:pt x="28575" y="1429"/>
                    <a:pt x="28575" y="4096"/>
                  </a:cubicBezTo>
                  <a:lnTo>
                    <a:pt x="28575" y="126492"/>
                  </a:lnTo>
                  <a:cubicBezTo>
                    <a:pt x="28575" y="129254"/>
                    <a:pt x="27241" y="130588"/>
                    <a:pt x="24479" y="130588"/>
                  </a:cubicBezTo>
                  <a:lnTo>
                    <a:pt x="4286" y="130588"/>
                  </a:lnTo>
                  <a:cubicBezTo>
                    <a:pt x="1428" y="130588"/>
                    <a:pt x="0" y="129254"/>
                    <a:pt x="0" y="126492"/>
                  </a:cubicBezTo>
                  <a:lnTo>
                    <a:pt x="0" y="4096"/>
                  </a:lnTo>
                  <a:cubicBezTo>
                    <a:pt x="0" y="1334"/>
                    <a:pt x="1428" y="0"/>
                    <a:pt x="4286" y="0"/>
                  </a:cubicBezTo>
                  <a:lnTo>
                    <a:pt x="24479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6" name="Forme libre 45">
              <a:extLst>
                <a:ext uri="{FF2B5EF4-FFF2-40B4-BE49-F238E27FC236}">
                  <a16:creationId xmlns:a16="http://schemas.microsoft.com/office/drawing/2014/main" xmlns="" id="{43640C98-770F-472B-5F0A-8968BB615E8A}"/>
                </a:ext>
              </a:extLst>
            </p:cNvPr>
            <p:cNvSpPr/>
            <p:nvPr/>
          </p:nvSpPr>
          <p:spPr>
            <a:xfrm>
              <a:off x="8749406" y="1603345"/>
              <a:ext cx="41977" cy="31126"/>
            </a:xfrm>
            <a:custGeom>
              <a:avLst/>
              <a:gdLst>
                <a:gd name="connsiteX0" fmla="*/ 56159 w 176114"/>
                <a:gd name="connsiteY0" fmla="*/ 82487 h 130587"/>
                <a:gd name="connsiteX1" fmla="*/ 120262 w 176114"/>
                <a:gd name="connsiteY1" fmla="*/ 82487 h 130587"/>
                <a:gd name="connsiteX2" fmla="*/ 90639 w 176114"/>
                <a:gd name="connsiteY2" fmla="*/ 27813 h 130587"/>
                <a:gd name="connsiteX3" fmla="*/ 88544 w 176114"/>
                <a:gd name="connsiteY3" fmla="*/ 26575 h 130587"/>
                <a:gd name="connsiteX4" fmla="*/ 87401 w 176114"/>
                <a:gd name="connsiteY4" fmla="*/ 26575 h 130587"/>
                <a:gd name="connsiteX5" fmla="*/ 85401 w 176114"/>
                <a:gd name="connsiteY5" fmla="*/ 27813 h 130587"/>
                <a:gd name="connsiteX6" fmla="*/ 56159 w 176114"/>
                <a:gd name="connsiteY6" fmla="*/ 82487 h 130587"/>
                <a:gd name="connsiteX7" fmla="*/ 92354 w 176114"/>
                <a:gd name="connsiteY7" fmla="*/ 0 h 130587"/>
                <a:gd name="connsiteX8" fmla="*/ 104260 w 176114"/>
                <a:gd name="connsiteY8" fmla="*/ 2857 h 130587"/>
                <a:gd name="connsiteX9" fmla="*/ 113785 w 176114"/>
                <a:gd name="connsiteY9" fmla="*/ 14192 h 130587"/>
                <a:gd name="connsiteX10" fmla="*/ 175507 w 176114"/>
                <a:gd name="connsiteY10" fmla="*/ 126302 h 130587"/>
                <a:gd name="connsiteX11" fmla="*/ 175984 w 176114"/>
                <a:gd name="connsiteY11" fmla="*/ 129349 h 130587"/>
                <a:gd name="connsiteX12" fmla="*/ 173316 w 176114"/>
                <a:gd name="connsiteY12" fmla="*/ 130588 h 130587"/>
                <a:gd name="connsiteX13" fmla="*/ 149599 w 176114"/>
                <a:gd name="connsiteY13" fmla="*/ 130588 h 130587"/>
                <a:gd name="connsiteX14" fmla="*/ 145313 w 176114"/>
                <a:gd name="connsiteY14" fmla="*/ 128111 h 130587"/>
                <a:gd name="connsiteX15" fmla="*/ 132073 w 176114"/>
                <a:gd name="connsiteY15" fmla="*/ 104013 h 130587"/>
                <a:gd name="connsiteX16" fmla="*/ 44443 w 176114"/>
                <a:gd name="connsiteY16" fmla="*/ 104013 h 130587"/>
                <a:gd name="connsiteX17" fmla="*/ 31584 w 176114"/>
                <a:gd name="connsiteY17" fmla="*/ 128111 h 130587"/>
                <a:gd name="connsiteX18" fmla="*/ 27298 w 176114"/>
                <a:gd name="connsiteY18" fmla="*/ 130588 h 130587"/>
                <a:gd name="connsiteX19" fmla="*/ 3009 w 176114"/>
                <a:gd name="connsiteY19" fmla="*/ 130588 h 130587"/>
                <a:gd name="connsiteX20" fmla="*/ 152 w 176114"/>
                <a:gd name="connsiteY20" fmla="*/ 129349 h 130587"/>
                <a:gd name="connsiteX21" fmla="*/ 628 w 176114"/>
                <a:gd name="connsiteY21" fmla="*/ 126302 h 130587"/>
                <a:gd name="connsiteX22" fmla="*/ 61779 w 176114"/>
                <a:gd name="connsiteY22" fmla="*/ 14192 h 130587"/>
                <a:gd name="connsiteX23" fmla="*/ 70922 w 176114"/>
                <a:gd name="connsiteY23" fmla="*/ 2857 h 130587"/>
                <a:gd name="connsiteX24" fmla="*/ 81305 w 176114"/>
                <a:gd name="connsiteY24" fmla="*/ 0 h 130587"/>
                <a:gd name="connsiteX25" fmla="*/ 92354 w 176114"/>
                <a:gd name="connsiteY25" fmla="*/ 0 h 13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76114" h="130587">
                  <a:moveTo>
                    <a:pt x="56159" y="82487"/>
                  </a:moveTo>
                  <a:lnTo>
                    <a:pt x="120262" y="82487"/>
                  </a:lnTo>
                  <a:lnTo>
                    <a:pt x="90639" y="27813"/>
                  </a:lnTo>
                  <a:cubicBezTo>
                    <a:pt x="90163" y="26956"/>
                    <a:pt x="89401" y="26575"/>
                    <a:pt x="88544" y="26575"/>
                  </a:cubicBezTo>
                  <a:lnTo>
                    <a:pt x="87401" y="26575"/>
                  </a:lnTo>
                  <a:cubicBezTo>
                    <a:pt x="86544" y="26575"/>
                    <a:pt x="85877" y="27051"/>
                    <a:pt x="85401" y="27813"/>
                  </a:cubicBezTo>
                  <a:lnTo>
                    <a:pt x="56159" y="82487"/>
                  </a:lnTo>
                  <a:close/>
                  <a:moveTo>
                    <a:pt x="92354" y="0"/>
                  </a:moveTo>
                  <a:cubicBezTo>
                    <a:pt x="97116" y="0"/>
                    <a:pt x="101022" y="953"/>
                    <a:pt x="104260" y="2857"/>
                  </a:cubicBezTo>
                  <a:cubicBezTo>
                    <a:pt x="107499" y="4858"/>
                    <a:pt x="110642" y="8572"/>
                    <a:pt x="113785" y="14192"/>
                  </a:cubicBezTo>
                  <a:lnTo>
                    <a:pt x="175507" y="126302"/>
                  </a:lnTo>
                  <a:cubicBezTo>
                    <a:pt x="176079" y="127540"/>
                    <a:pt x="176269" y="128588"/>
                    <a:pt x="175984" y="129349"/>
                  </a:cubicBezTo>
                  <a:cubicBezTo>
                    <a:pt x="175697" y="130112"/>
                    <a:pt x="174745" y="130588"/>
                    <a:pt x="173316" y="130588"/>
                  </a:cubicBezTo>
                  <a:lnTo>
                    <a:pt x="149599" y="130588"/>
                  </a:lnTo>
                  <a:cubicBezTo>
                    <a:pt x="147504" y="130588"/>
                    <a:pt x="146075" y="129730"/>
                    <a:pt x="145313" y="128111"/>
                  </a:cubicBezTo>
                  <a:lnTo>
                    <a:pt x="132073" y="104013"/>
                  </a:lnTo>
                  <a:lnTo>
                    <a:pt x="44443" y="104013"/>
                  </a:lnTo>
                  <a:lnTo>
                    <a:pt x="31584" y="128111"/>
                  </a:lnTo>
                  <a:cubicBezTo>
                    <a:pt x="30727" y="129730"/>
                    <a:pt x="29298" y="130588"/>
                    <a:pt x="27298" y="130588"/>
                  </a:cubicBezTo>
                  <a:lnTo>
                    <a:pt x="3009" y="130588"/>
                  </a:lnTo>
                  <a:cubicBezTo>
                    <a:pt x="1390" y="130588"/>
                    <a:pt x="438" y="130207"/>
                    <a:pt x="152" y="129349"/>
                  </a:cubicBezTo>
                  <a:cubicBezTo>
                    <a:pt x="-134" y="128492"/>
                    <a:pt x="-39" y="127540"/>
                    <a:pt x="628" y="126302"/>
                  </a:cubicBezTo>
                  <a:lnTo>
                    <a:pt x="61779" y="14192"/>
                  </a:lnTo>
                  <a:cubicBezTo>
                    <a:pt x="64922" y="8572"/>
                    <a:pt x="67970" y="4858"/>
                    <a:pt x="70922" y="2857"/>
                  </a:cubicBezTo>
                  <a:cubicBezTo>
                    <a:pt x="73875" y="953"/>
                    <a:pt x="77399" y="0"/>
                    <a:pt x="81305" y="0"/>
                  </a:cubicBezTo>
                  <a:lnTo>
                    <a:pt x="92354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7" name="Forme libre 46">
              <a:extLst>
                <a:ext uri="{FF2B5EF4-FFF2-40B4-BE49-F238E27FC236}">
                  <a16:creationId xmlns:a16="http://schemas.microsoft.com/office/drawing/2014/main" xmlns="" id="{E6F79480-B6A3-9D1E-A6B5-7B83D32E4E9F}"/>
                </a:ext>
              </a:extLst>
            </p:cNvPr>
            <p:cNvSpPr/>
            <p:nvPr/>
          </p:nvSpPr>
          <p:spPr>
            <a:xfrm>
              <a:off x="8792944" y="1603345"/>
              <a:ext cx="31716" cy="31126"/>
            </a:xfrm>
            <a:custGeom>
              <a:avLst/>
              <a:gdLst>
                <a:gd name="connsiteX0" fmla="*/ 24574 w 133063"/>
                <a:gd name="connsiteY0" fmla="*/ 0 h 130587"/>
                <a:gd name="connsiteX1" fmla="*/ 28670 w 133063"/>
                <a:gd name="connsiteY1" fmla="*/ 4096 h 130587"/>
                <a:gd name="connsiteX2" fmla="*/ 28670 w 133063"/>
                <a:gd name="connsiteY2" fmla="*/ 78581 h 130587"/>
                <a:gd name="connsiteX3" fmla="*/ 29908 w 133063"/>
                <a:gd name="connsiteY3" fmla="*/ 90964 h 130587"/>
                <a:gd name="connsiteX4" fmla="*/ 33909 w 133063"/>
                <a:gd name="connsiteY4" fmla="*/ 98774 h 130587"/>
                <a:gd name="connsiteX5" fmla="*/ 41434 w 133063"/>
                <a:gd name="connsiteY5" fmla="*/ 102965 h 130587"/>
                <a:gd name="connsiteX6" fmla="*/ 53435 w 133063"/>
                <a:gd name="connsiteY6" fmla="*/ 104108 h 130587"/>
                <a:gd name="connsiteX7" fmla="*/ 128968 w 133063"/>
                <a:gd name="connsiteY7" fmla="*/ 104108 h 130587"/>
                <a:gd name="connsiteX8" fmla="*/ 133064 w 133063"/>
                <a:gd name="connsiteY8" fmla="*/ 108204 h 130587"/>
                <a:gd name="connsiteX9" fmla="*/ 133064 w 133063"/>
                <a:gd name="connsiteY9" fmla="*/ 126492 h 130587"/>
                <a:gd name="connsiteX10" fmla="*/ 128968 w 133063"/>
                <a:gd name="connsiteY10" fmla="*/ 130588 h 130587"/>
                <a:gd name="connsiteX11" fmla="*/ 52292 w 133063"/>
                <a:gd name="connsiteY11" fmla="*/ 130588 h 130587"/>
                <a:gd name="connsiteX12" fmla="*/ 28194 w 133063"/>
                <a:gd name="connsiteY12" fmla="*/ 127921 h 130587"/>
                <a:gd name="connsiteX13" fmla="*/ 12096 w 133063"/>
                <a:gd name="connsiteY13" fmla="*/ 119444 h 130587"/>
                <a:gd name="connsiteX14" fmla="*/ 2953 w 133063"/>
                <a:gd name="connsiteY14" fmla="*/ 104204 h 130587"/>
                <a:gd name="connsiteX15" fmla="*/ 0 w 133063"/>
                <a:gd name="connsiteY15" fmla="*/ 81344 h 130587"/>
                <a:gd name="connsiteX16" fmla="*/ 0 w 133063"/>
                <a:gd name="connsiteY16" fmla="*/ 4096 h 130587"/>
                <a:gd name="connsiteX17" fmla="*/ 4286 w 133063"/>
                <a:gd name="connsiteY17" fmla="*/ 0 h 130587"/>
                <a:gd name="connsiteX18" fmla="*/ 24574 w 133063"/>
                <a:gd name="connsiteY18" fmla="*/ 0 h 13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3063" h="130587">
                  <a:moveTo>
                    <a:pt x="24574" y="0"/>
                  </a:moveTo>
                  <a:cubicBezTo>
                    <a:pt x="27337" y="0"/>
                    <a:pt x="28670" y="1429"/>
                    <a:pt x="28670" y="4096"/>
                  </a:cubicBezTo>
                  <a:lnTo>
                    <a:pt x="28670" y="78581"/>
                  </a:lnTo>
                  <a:cubicBezTo>
                    <a:pt x="28670" y="83534"/>
                    <a:pt x="29051" y="87630"/>
                    <a:pt x="29908" y="90964"/>
                  </a:cubicBezTo>
                  <a:cubicBezTo>
                    <a:pt x="30670" y="94202"/>
                    <a:pt x="32004" y="96869"/>
                    <a:pt x="33909" y="98774"/>
                  </a:cubicBezTo>
                  <a:cubicBezTo>
                    <a:pt x="35814" y="100774"/>
                    <a:pt x="38290" y="102108"/>
                    <a:pt x="41434" y="102965"/>
                  </a:cubicBezTo>
                  <a:cubicBezTo>
                    <a:pt x="44672" y="103727"/>
                    <a:pt x="48577" y="104108"/>
                    <a:pt x="53435" y="104108"/>
                  </a:cubicBezTo>
                  <a:lnTo>
                    <a:pt x="128968" y="104108"/>
                  </a:lnTo>
                  <a:cubicBezTo>
                    <a:pt x="131635" y="104108"/>
                    <a:pt x="133064" y="105537"/>
                    <a:pt x="133064" y="108204"/>
                  </a:cubicBezTo>
                  <a:lnTo>
                    <a:pt x="133064" y="126492"/>
                  </a:lnTo>
                  <a:cubicBezTo>
                    <a:pt x="133064" y="129254"/>
                    <a:pt x="131635" y="130588"/>
                    <a:pt x="128968" y="130588"/>
                  </a:cubicBezTo>
                  <a:lnTo>
                    <a:pt x="52292" y="130588"/>
                  </a:lnTo>
                  <a:cubicBezTo>
                    <a:pt x="42863" y="130588"/>
                    <a:pt x="34861" y="129730"/>
                    <a:pt x="28194" y="127921"/>
                  </a:cubicBezTo>
                  <a:cubicBezTo>
                    <a:pt x="21621" y="126206"/>
                    <a:pt x="16192" y="123349"/>
                    <a:pt x="12096" y="119444"/>
                  </a:cubicBezTo>
                  <a:cubicBezTo>
                    <a:pt x="7905" y="115538"/>
                    <a:pt x="4857" y="110490"/>
                    <a:pt x="2953" y="104204"/>
                  </a:cubicBezTo>
                  <a:cubicBezTo>
                    <a:pt x="952" y="97917"/>
                    <a:pt x="0" y="90297"/>
                    <a:pt x="0" y="81344"/>
                  </a:cubicBezTo>
                  <a:lnTo>
                    <a:pt x="0" y="4096"/>
                  </a:lnTo>
                  <a:cubicBezTo>
                    <a:pt x="0" y="1334"/>
                    <a:pt x="1428" y="0"/>
                    <a:pt x="4286" y="0"/>
                  </a:cubicBezTo>
                  <a:lnTo>
                    <a:pt x="24574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8" name="Forme libre 47">
              <a:extLst>
                <a:ext uri="{FF2B5EF4-FFF2-40B4-BE49-F238E27FC236}">
                  <a16:creationId xmlns:a16="http://schemas.microsoft.com/office/drawing/2014/main" xmlns="" id="{562C7A55-04CD-B1A3-19A8-1CB693017A98}"/>
                </a:ext>
              </a:extLst>
            </p:cNvPr>
            <p:cNvSpPr/>
            <p:nvPr/>
          </p:nvSpPr>
          <p:spPr>
            <a:xfrm>
              <a:off x="8828130" y="1603345"/>
              <a:ext cx="33032" cy="31126"/>
            </a:xfrm>
            <a:custGeom>
              <a:avLst/>
              <a:gdLst>
                <a:gd name="connsiteX0" fmla="*/ 134302 w 138588"/>
                <a:gd name="connsiteY0" fmla="*/ 0 h 130587"/>
                <a:gd name="connsiteX1" fmla="*/ 138589 w 138588"/>
                <a:gd name="connsiteY1" fmla="*/ 4096 h 130587"/>
                <a:gd name="connsiteX2" fmla="*/ 138589 w 138588"/>
                <a:gd name="connsiteY2" fmla="*/ 21812 h 130587"/>
                <a:gd name="connsiteX3" fmla="*/ 134302 w 138588"/>
                <a:gd name="connsiteY3" fmla="*/ 25908 h 130587"/>
                <a:gd name="connsiteX4" fmla="*/ 52768 w 138588"/>
                <a:gd name="connsiteY4" fmla="*/ 25908 h 130587"/>
                <a:gd name="connsiteX5" fmla="*/ 40767 w 138588"/>
                <a:gd name="connsiteY5" fmla="*/ 27146 h 130587"/>
                <a:gd name="connsiteX6" fmla="*/ 33147 w 138588"/>
                <a:gd name="connsiteY6" fmla="*/ 31242 h 130587"/>
                <a:gd name="connsiteX7" fmla="*/ 29146 w 138588"/>
                <a:gd name="connsiteY7" fmla="*/ 39053 h 130587"/>
                <a:gd name="connsiteX8" fmla="*/ 28003 w 138588"/>
                <a:gd name="connsiteY8" fmla="*/ 51245 h 130587"/>
                <a:gd name="connsiteX9" fmla="*/ 28003 w 138588"/>
                <a:gd name="connsiteY9" fmla="*/ 53149 h 130587"/>
                <a:gd name="connsiteX10" fmla="*/ 133350 w 138588"/>
                <a:gd name="connsiteY10" fmla="*/ 53149 h 130587"/>
                <a:gd name="connsiteX11" fmla="*/ 137446 w 138588"/>
                <a:gd name="connsiteY11" fmla="*/ 57245 h 130587"/>
                <a:gd name="connsiteX12" fmla="*/ 137446 w 138588"/>
                <a:gd name="connsiteY12" fmla="*/ 71914 h 130587"/>
                <a:gd name="connsiteX13" fmla="*/ 133350 w 138588"/>
                <a:gd name="connsiteY13" fmla="*/ 76105 h 130587"/>
                <a:gd name="connsiteX14" fmla="*/ 28003 w 138588"/>
                <a:gd name="connsiteY14" fmla="*/ 76105 h 130587"/>
                <a:gd name="connsiteX15" fmla="*/ 28003 w 138588"/>
                <a:gd name="connsiteY15" fmla="*/ 79248 h 130587"/>
                <a:gd name="connsiteX16" fmla="*/ 29146 w 138588"/>
                <a:gd name="connsiteY16" fmla="*/ 91535 h 130587"/>
                <a:gd name="connsiteX17" fmla="*/ 33147 w 138588"/>
                <a:gd name="connsiteY17" fmla="*/ 99346 h 130587"/>
                <a:gd name="connsiteX18" fmla="*/ 40767 w 138588"/>
                <a:gd name="connsiteY18" fmla="*/ 103441 h 130587"/>
                <a:gd name="connsiteX19" fmla="*/ 52768 w 138588"/>
                <a:gd name="connsiteY19" fmla="*/ 104680 h 130587"/>
                <a:gd name="connsiteX20" fmla="*/ 134302 w 138588"/>
                <a:gd name="connsiteY20" fmla="*/ 104680 h 130587"/>
                <a:gd name="connsiteX21" fmla="*/ 138589 w 138588"/>
                <a:gd name="connsiteY21" fmla="*/ 108776 h 130587"/>
                <a:gd name="connsiteX22" fmla="*/ 138589 w 138588"/>
                <a:gd name="connsiteY22" fmla="*/ 126492 h 130587"/>
                <a:gd name="connsiteX23" fmla="*/ 134302 w 138588"/>
                <a:gd name="connsiteY23" fmla="*/ 130588 h 130587"/>
                <a:gd name="connsiteX24" fmla="*/ 52197 w 138588"/>
                <a:gd name="connsiteY24" fmla="*/ 130588 h 130587"/>
                <a:gd name="connsiteX25" fmla="*/ 28098 w 138588"/>
                <a:gd name="connsiteY25" fmla="*/ 127921 h 130587"/>
                <a:gd name="connsiteX26" fmla="*/ 12001 w 138588"/>
                <a:gd name="connsiteY26" fmla="*/ 119444 h 130587"/>
                <a:gd name="connsiteX27" fmla="*/ 2857 w 138588"/>
                <a:gd name="connsiteY27" fmla="*/ 104204 h 130587"/>
                <a:gd name="connsiteX28" fmla="*/ 0 w 138588"/>
                <a:gd name="connsiteY28" fmla="*/ 81344 h 130587"/>
                <a:gd name="connsiteX29" fmla="*/ 0 w 138588"/>
                <a:gd name="connsiteY29" fmla="*/ 49339 h 130587"/>
                <a:gd name="connsiteX30" fmla="*/ 2857 w 138588"/>
                <a:gd name="connsiteY30" fmla="*/ 26575 h 130587"/>
                <a:gd name="connsiteX31" fmla="*/ 12001 w 138588"/>
                <a:gd name="connsiteY31" fmla="*/ 11335 h 130587"/>
                <a:gd name="connsiteX32" fmla="*/ 28098 w 138588"/>
                <a:gd name="connsiteY32" fmla="*/ 2762 h 130587"/>
                <a:gd name="connsiteX33" fmla="*/ 52197 w 138588"/>
                <a:gd name="connsiteY33" fmla="*/ 0 h 130587"/>
                <a:gd name="connsiteX34" fmla="*/ 134302 w 138588"/>
                <a:gd name="connsiteY34" fmla="*/ 0 h 13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38588" h="130587">
                  <a:moveTo>
                    <a:pt x="134302" y="0"/>
                  </a:moveTo>
                  <a:cubicBezTo>
                    <a:pt x="137160" y="0"/>
                    <a:pt x="138589" y="1429"/>
                    <a:pt x="138589" y="4096"/>
                  </a:cubicBezTo>
                  <a:lnTo>
                    <a:pt x="138589" y="21812"/>
                  </a:lnTo>
                  <a:cubicBezTo>
                    <a:pt x="138589" y="24574"/>
                    <a:pt x="137160" y="25908"/>
                    <a:pt x="134302" y="25908"/>
                  </a:cubicBezTo>
                  <a:lnTo>
                    <a:pt x="52768" y="25908"/>
                  </a:lnTo>
                  <a:cubicBezTo>
                    <a:pt x="47910" y="25908"/>
                    <a:pt x="43910" y="26289"/>
                    <a:pt x="40767" y="27146"/>
                  </a:cubicBezTo>
                  <a:cubicBezTo>
                    <a:pt x="37623" y="27908"/>
                    <a:pt x="35052" y="29337"/>
                    <a:pt x="33147" y="31242"/>
                  </a:cubicBezTo>
                  <a:cubicBezTo>
                    <a:pt x="31242" y="33242"/>
                    <a:pt x="29908" y="35814"/>
                    <a:pt x="29146" y="39053"/>
                  </a:cubicBezTo>
                  <a:cubicBezTo>
                    <a:pt x="28480" y="42386"/>
                    <a:pt x="28003" y="46387"/>
                    <a:pt x="28003" y="51245"/>
                  </a:cubicBezTo>
                  <a:lnTo>
                    <a:pt x="28003" y="53149"/>
                  </a:lnTo>
                  <a:lnTo>
                    <a:pt x="133350" y="53149"/>
                  </a:lnTo>
                  <a:cubicBezTo>
                    <a:pt x="136017" y="53149"/>
                    <a:pt x="137446" y="54578"/>
                    <a:pt x="137446" y="57245"/>
                  </a:cubicBezTo>
                  <a:lnTo>
                    <a:pt x="137446" y="71914"/>
                  </a:lnTo>
                  <a:cubicBezTo>
                    <a:pt x="137446" y="74676"/>
                    <a:pt x="136017" y="76105"/>
                    <a:pt x="133350" y="76105"/>
                  </a:cubicBezTo>
                  <a:lnTo>
                    <a:pt x="28003" y="76105"/>
                  </a:lnTo>
                  <a:lnTo>
                    <a:pt x="28003" y="79248"/>
                  </a:lnTo>
                  <a:cubicBezTo>
                    <a:pt x="28003" y="84106"/>
                    <a:pt x="28384" y="88202"/>
                    <a:pt x="29146" y="91535"/>
                  </a:cubicBezTo>
                  <a:cubicBezTo>
                    <a:pt x="29908" y="94774"/>
                    <a:pt x="31242" y="97441"/>
                    <a:pt x="33147" y="99346"/>
                  </a:cubicBezTo>
                  <a:cubicBezTo>
                    <a:pt x="35052" y="101346"/>
                    <a:pt x="37623" y="102679"/>
                    <a:pt x="40767" y="103441"/>
                  </a:cubicBezTo>
                  <a:cubicBezTo>
                    <a:pt x="44005" y="104204"/>
                    <a:pt x="48006" y="104680"/>
                    <a:pt x="52768" y="104680"/>
                  </a:cubicBezTo>
                  <a:lnTo>
                    <a:pt x="134302" y="104680"/>
                  </a:lnTo>
                  <a:cubicBezTo>
                    <a:pt x="137160" y="104680"/>
                    <a:pt x="138589" y="106109"/>
                    <a:pt x="138589" y="108776"/>
                  </a:cubicBezTo>
                  <a:lnTo>
                    <a:pt x="138589" y="126492"/>
                  </a:lnTo>
                  <a:cubicBezTo>
                    <a:pt x="138589" y="129254"/>
                    <a:pt x="137160" y="130588"/>
                    <a:pt x="134302" y="130588"/>
                  </a:cubicBezTo>
                  <a:lnTo>
                    <a:pt x="52197" y="130588"/>
                  </a:lnTo>
                  <a:cubicBezTo>
                    <a:pt x="42767" y="130588"/>
                    <a:pt x="34766" y="129730"/>
                    <a:pt x="28098" y="127921"/>
                  </a:cubicBezTo>
                  <a:cubicBezTo>
                    <a:pt x="21526" y="126206"/>
                    <a:pt x="16097" y="123349"/>
                    <a:pt x="12001" y="119444"/>
                  </a:cubicBezTo>
                  <a:cubicBezTo>
                    <a:pt x="7810" y="115538"/>
                    <a:pt x="4763" y="110490"/>
                    <a:pt x="2857" y="104204"/>
                  </a:cubicBezTo>
                  <a:cubicBezTo>
                    <a:pt x="952" y="97917"/>
                    <a:pt x="0" y="90297"/>
                    <a:pt x="0" y="81344"/>
                  </a:cubicBezTo>
                  <a:lnTo>
                    <a:pt x="0" y="49339"/>
                  </a:lnTo>
                  <a:cubicBezTo>
                    <a:pt x="0" y="40386"/>
                    <a:pt x="952" y="32766"/>
                    <a:pt x="2857" y="26575"/>
                  </a:cubicBezTo>
                  <a:cubicBezTo>
                    <a:pt x="4763" y="20384"/>
                    <a:pt x="7810" y="15335"/>
                    <a:pt x="12001" y="11335"/>
                  </a:cubicBezTo>
                  <a:cubicBezTo>
                    <a:pt x="16192" y="7429"/>
                    <a:pt x="21526" y="4572"/>
                    <a:pt x="28098" y="2762"/>
                  </a:cubicBezTo>
                  <a:cubicBezTo>
                    <a:pt x="34671" y="953"/>
                    <a:pt x="42672" y="0"/>
                    <a:pt x="52197" y="0"/>
                  </a:cubicBezTo>
                  <a:lnTo>
                    <a:pt x="134302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9" name="Forme libre 48">
              <a:extLst>
                <a:ext uri="{FF2B5EF4-FFF2-40B4-BE49-F238E27FC236}">
                  <a16:creationId xmlns:a16="http://schemas.microsoft.com/office/drawing/2014/main" xmlns="" id="{4D61D5FE-370C-6634-4ED6-00D67F5C71FE}"/>
                </a:ext>
              </a:extLst>
            </p:cNvPr>
            <p:cNvSpPr/>
            <p:nvPr/>
          </p:nvSpPr>
          <p:spPr>
            <a:xfrm>
              <a:off x="8865518" y="1603345"/>
              <a:ext cx="33578" cy="31126"/>
            </a:xfrm>
            <a:custGeom>
              <a:avLst/>
              <a:gdLst>
                <a:gd name="connsiteX0" fmla="*/ 132016 w 140874"/>
                <a:gd name="connsiteY0" fmla="*/ 0 h 130587"/>
                <a:gd name="connsiteX1" fmla="*/ 136112 w 140874"/>
                <a:gd name="connsiteY1" fmla="*/ 4096 h 130587"/>
                <a:gd name="connsiteX2" fmla="*/ 136112 w 140874"/>
                <a:gd name="connsiteY2" fmla="*/ 21812 h 130587"/>
                <a:gd name="connsiteX3" fmla="*/ 132016 w 140874"/>
                <a:gd name="connsiteY3" fmla="*/ 25908 h 130587"/>
                <a:gd name="connsiteX4" fmla="*/ 38576 w 140874"/>
                <a:gd name="connsiteY4" fmla="*/ 25908 h 130587"/>
                <a:gd name="connsiteX5" fmla="*/ 30956 w 140874"/>
                <a:gd name="connsiteY5" fmla="*/ 28670 h 130587"/>
                <a:gd name="connsiteX6" fmla="*/ 28670 w 140874"/>
                <a:gd name="connsiteY6" fmla="*/ 36290 h 130587"/>
                <a:gd name="connsiteX7" fmla="*/ 28670 w 140874"/>
                <a:gd name="connsiteY7" fmla="*/ 42672 h 130587"/>
                <a:gd name="connsiteX8" fmla="*/ 38386 w 140874"/>
                <a:gd name="connsiteY8" fmla="*/ 53149 h 130587"/>
                <a:gd name="connsiteX9" fmla="*/ 108299 w 140874"/>
                <a:gd name="connsiteY9" fmla="*/ 53149 h 130587"/>
                <a:gd name="connsiteX10" fmla="*/ 132683 w 140874"/>
                <a:gd name="connsiteY10" fmla="*/ 61436 h 130587"/>
                <a:gd name="connsiteX11" fmla="*/ 140875 w 140874"/>
                <a:gd name="connsiteY11" fmla="*/ 85249 h 130587"/>
                <a:gd name="connsiteX12" fmla="*/ 140875 w 140874"/>
                <a:gd name="connsiteY12" fmla="*/ 100108 h 130587"/>
                <a:gd name="connsiteX13" fmla="*/ 132874 w 140874"/>
                <a:gd name="connsiteY13" fmla="*/ 122206 h 130587"/>
                <a:gd name="connsiteX14" fmla="*/ 107918 w 140874"/>
                <a:gd name="connsiteY14" fmla="*/ 130588 h 130587"/>
                <a:gd name="connsiteX15" fmla="*/ 4572 w 140874"/>
                <a:gd name="connsiteY15" fmla="*/ 130588 h 130587"/>
                <a:gd name="connsiteX16" fmla="*/ 286 w 140874"/>
                <a:gd name="connsiteY16" fmla="*/ 126492 h 130587"/>
                <a:gd name="connsiteX17" fmla="*/ 286 w 140874"/>
                <a:gd name="connsiteY17" fmla="*/ 108776 h 130587"/>
                <a:gd name="connsiteX18" fmla="*/ 4572 w 140874"/>
                <a:gd name="connsiteY18" fmla="*/ 104680 h 130587"/>
                <a:gd name="connsiteX19" fmla="*/ 102489 w 140874"/>
                <a:gd name="connsiteY19" fmla="*/ 104680 h 130587"/>
                <a:gd name="connsiteX20" fmla="*/ 110109 w 140874"/>
                <a:gd name="connsiteY20" fmla="*/ 101918 h 130587"/>
                <a:gd name="connsiteX21" fmla="*/ 112300 w 140874"/>
                <a:gd name="connsiteY21" fmla="*/ 94202 h 130587"/>
                <a:gd name="connsiteX22" fmla="*/ 112300 w 140874"/>
                <a:gd name="connsiteY22" fmla="*/ 86582 h 130587"/>
                <a:gd name="connsiteX23" fmla="*/ 102584 w 140874"/>
                <a:gd name="connsiteY23" fmla="*/ 76200 h 130587"/>
                <a:gd name="connsiteX24" fmla="*/ 32671 w 140874"/>
                <a:gd name="connsiteY24" fmla="*/ 76200 h 130587"/>
                <a:gd name="connsiteX25" fmla="*/ 8191 w 140874"/>
                <a:gd name="connsiteY25" fmla="*/ 67913 h 130587"/>
                <a:gd name="connsiteX26" fmla="*/ 0 w 140874"/>
                <a:gd name="connsiteY26" fmla="*/ 44101 h 130587"/>
                <a:gd name="connsiteX27" fmla="*/ 0 w 140874"/>
                <a:gd name="connsiteY27" fmla="*/ 30480 h 130587"/>
                <a:gd name="connsiteX28" fmla="*/ 8001 w 140874"/>
                <a:gd name="connsiteY28" fmla="*/ 8477 h 130587"/>
                <a:gd name="connsiteX29" fmla="*/ 32957 w 140874"/>
                <a:gd name="connsiteY29" fmla="*/ 95 h 130587"/>
                <a:gd name="connsiteX30" fmla="*/ 132016 w 140874"/>
                <a:gd name="connsiteY30" fmla="*/ 95 h 13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40874" h="130587">
                  <a:moveTo>
                    <a:pt x="132016" y="0"/>
                  </a:moveTo>
                  <a:cubicBezTo>
                    <a:pt x="134779" y="0"/>
                    <a:pt x="136112" y="1429"/>
                    <a:pt x="136112" y="4096"/>
                  </a:cubicBezTo>
                  <a:lnTo>
                    <a:pt x="136112" y="21812"/>
                  </a:lnTo>
                  <a:cubicBezTo>
                    <a:pt x="136112" y="24574"/>
                    <a:pt x="134684" y="25908"/>
                    <a:pt x="132016" y="25908"/>
                  </a:cubicBezTo>
                  <a:lnTo>
                    <a:pt x="38576" y="25908"/>
                  </a:lnTo>
                  <a:cubicBezTo>
                    <a:pt x="34957" y="25908"/>
                    <a:pt x="32385" y="26861"/>
                    <a:pt x="30956" y="28670"/>
                  </a:cubicBezTo>
                  <a:cubicBezTo>
                    <a:pt x="29433" y="30575"/>
                    <a:pt x="28670" y="33147"/>
                    <a:pt x="28670" y="36290"/>
                  </a:cubicBezTo>
                  <a:lnTo>
                    <a:pt x="28670" y="42672"/>
                  </a:lnTo>
                  <a:cubicBezTo>
                    <a:pt x="28670" y="49625"/>
                    <a:pt x="31909" y="53149"/>
                    <a:pt x="38386" y="53149"/>
                  </a:cubicBezTo>
                  <a:lnTo>
                    <a:pt x="108299" y="53149"/>
                  </a:lnTo>
                  <a:cubicBezTo>
                    <a:pt x="119063" y="53149"/>
                    <a:pt x="127254" y="55912"/>
                    <a:pt x="132683" y="61436"/>
                  </a:cubicBezTo>
                  <a:cubicBezTo>
                    <a:pt x="138113" y="66961"/>
                    <a:pt x="140875" y="74866"/>
                    <a:pt x="140875" y="85249"/>
                  </a:cubicBezTo>
                  <a:lnTo>
                    <a:pt x="140875" y="100108"/>
                  </a:lnTo>
                  <a:cubicBezTo>
                    <a:pt x="140875" y="109156"/>
                    <a:pt x="138208" y="116586"/>
                    <a:pt x="132874" y="122206"/>
                  </a:cubicBezTo>
                  <a:cubicBezTo>
                    <a:pt x="127540" y="127826"/>
                    <a:pt x="119158" y="130588"/>
                    <a:pt x="107918" y="130588"/>
                  </a:cubicBezTo>
                  <a:lnTo>
                    <a:pt x="4572" y="130588"/>
                  </a:lnTo>
                  <a:cubicBezTo>
                    <a:pt x="1714" y="130588"/>
                    <a:pt x="286" y="129254"/>
                    <a:pt x="286" y="126492"/>
                  </a:cubicBezTo>
                  <a:lnTo>
                    <a:pt x="286" y="108776"/>
                  </a:lnTo>
                  <a:cubicBezTo>
                    <a:pt x="286" y="106013"/>
                    <a:pt x="1714" y="104680"/>
                    <a:pt x="4572" y="104680"/>
                  </a:cubicBezTo>
                  <a:lnTo>
                    <a:pt x="102489" y="104680"/>
                  </a:lnTo>
                  <a:cubicBezTo>
                    <a:pt x="106109" y="104680"/>
                    <a:pt x="108680" y="103727"/>
                    <a:pt x="110109" y="101918"/>
                  </a:cubicBezTo>
                  <a:cubicBezTo>
                    <a:pt x="111633" y="100013"/>
                    <a:pt x="112300" y="97441"/>
                    <a:pt x="112300" y="94202"/>
                  </a:cubicBezTo>
                  <a:lnTo>
                    <a:pt x="112300" y="86582"/>
                  </a:lnTo>
                  <a:cubicBezTo>
                    <a:pt x="112300" y="79629"/>
                    <a:pt x="109061" y="76200"/>
                    <a:pt x="102584" y="76200"/>
                  </a:cubicBezTo>
                  <a:lnTo>
                    <a:pt x="32671" y="76200"/>
                  </a:lnTo>
                  <a:cubicBezTo>
                    <a:pt x="21812" y="76200"/>
                    <a:pt x="13716" y="73438"/>
                    <a:pt x="8191" y="67913"/>
                  </a:cubicBezTo>
                  <a:cubicBezTo>
                    <a:pt x="2762" y="62389"/>
                    <a:pt x="0" y="54388"/>
                    <a:pt x="0" y="44101"/>
                  </a:cubicBezTo>
                  <a:lnTo>
                    <a:pt x="0" y="30480"/>
                  </a:lnTo>
                  <a:cubicBezTo>
                    <a:pt x="0" y="21431"/>
                    <a:pt x="2667" y="14097"/>
                    <a:pt x="8001" y="8477"/>
                  </a:cubicBezTo>
                  <a:cubicBezTo>
                    <a:pt x="13335" y="2857"/>
                    <a:pt x="21622" y="95"/>
                    <a:pt x="32957" y="95"/>
                  </a:cubicBezTo>
                  <a:lnTo>
                    <a:pt x="132016" y="95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cxnSp>
        <p:nvCxnSpPr>
          <p:cNvPr id="50" name="Connecteur droit 49">
            <a:extLst>
              <a:ext uri="{FF2B5EF4-FFF2-40B4-BE49-F238E27FC236}">
                <a16:creationId xmlns:a16="http://schemas.microsoft.com/office/drawing/2014/main" xmlns="" id="{8C862113-D6DD-A740-0840-EB69BCE9F02D}"/>
              </a:ext>
            </a:extLst>
          </p:cNvPr>
          <p:cNvCxnSpPr>
            <a:cxnSpLocks/>
          </p:cNvCxnSpPr>
          <p:nvPr/>
        </p:nvCxnSpPr>
        <p:spPr>
          <a:xfrm>
            <a:off x="6365631" y="1483284"/>
            <a:ext cx="23446" cy="389143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1136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>
            <a:extLst>
              <a:ext uri="{FF2B5EF4-FFF2-40B4-BE49-F238E27FC236}">
                <a16:creationId xmlns:a16="http://schemas.microsoft.com/office/drawing/2014/main" xmlns="" id="{625B7FB3-7AB7-6141-B246-E469E414E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Doctorant ou </a:t>
            </a:r>
            <a:r>
              <a:rPr lang="fr-FR" dirty="0" err="1" smtClean="0"/>
              <a:t>Postdoctorant</a:t>
            </a:r>
            <a:endParaRPr lang="fr-FR" dirty="0"/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xmlns="" id="{4533A2BA-4B66-1141-AA4E-9E3DDA838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8133" y="1725998"/>
            <a:ext cx="10080077" cy="3891893"/>
          </a:xfrm>
        </p:spPr>
        <p:txBody>
          <a:bodyPr/>
          <a:lstStyle/>
          <a:p>
            <a:r>
              <a:rPr lang="fr-FR" dirty="0" smtClean="0"/>
              <a:t>NOM et Prénom </a:t>
            </a:r>
          </a:p>
          <a:p>
            <a:endParaRPr lang="fr-FR" dirty="0"/>
          </a:p>
          <a:p>
            <a:r>
              <a:rPr lang="fr-FR" dirty="0" smtClean="0"/>
              <a:t>Titre / Sujet</a:t>
            </a:r>
          </a:p>
          <a:p>
            <a:endParaRPr lang="fr-FR" dirty="0"/>
          </a:p>
          <a:p>
            <a:r>
              <a:rPr lang="fr-FR" dirty="0" smtClean="0"/>
              <a:t>NOM et Prénom du responsable CNES</a:t>
            </a:r>
          </a:p>
          <a:p>
            <a:endParaRPr lang="fr-FR" dirty="0"/>
          </a:p>
          <a:p>
            <a:r>
              <a:rPr lang="fr-FR" dirty="0" smtClean="0"/>
              <a:t>Laboratoire d’accueil </a:t>
            </a:r>
          </a:p>
          <a:p>
            <a:endParaRPr lang="fr-FR" dirty="0"/>
          </a:p>
          <a:p>
            <a:r>
              <a:rPr lang="fr-FR" dirty="0" smtClean="0"/>
              <a:t>NOM et Prénom du Directeur de thèse/recherche + nom du laboratoire  </a:t>
            </a:r>
          </a:p>
          <a:p>
            <a:endParaRPr lang="fr-FR" dirty="0"/>
          </a:p>
          <a:p>
            <a:r>
              <a:rPr lang="fr-FR" dirty="0" smtClean="0"/>
              <a:t>Partenaire éventuel / </a:t>
            </a:r>
            <a:r>
              <a:rPr lang="fr-FR" dirty="0" err="1" smtClean="0"/>
              <a:t>co</a:t>
            </a:r>
            <a:r>
              <a:rPr lang="fr-FR" dirty="0" smtClean="0"/>
              <a:t>-financeur</a:t>
            </a:r>
            <a:endParaRPr lang="fr-FR" dirty="0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xmlns="" id="{785D43D8-F20C-BE44-813D-582F894AF0E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07742" y="161925"/>
            <a:ext cx="7877906" cy="276225"/>
          </a:xfrm>
        </p:spPr>
        <p:txBody>
          <a:bodyPr/>
          <a:lstStyle/>
          <a:p>
            <a:r>
              <a:rPr lang="fr-FR" dirty="0" smtClean="0"/>
              <a:t> </a:t>
            </a:r>
            <a:r>
              <a:rPr lang="fr-FR" dirty="0" smtClean="0"/>
              <a:t>23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r>
              <a:rPr lang="fr-FR" dirty="0" smtClean="0"/>
              <a:t>Edition des journées cnes JC2</a:t>
            </a:r>
            <a:r>
              <a:rPr lang="fr-FR" dirty="0"/>
              <a:t> </a:t>
            </a:r>
            <a:r>
              <a:rPr lang="fr-FR" dirty="0" smtClean="0"/>
              <a:t>           	              </a:t>
            </a:r>
            <a:r>
              <a:rPr lang="fr-FR" dirty="0" smtClean="0"/>
              <a:t>11, 12 </a:t>
            </a:r>
            <a:r>
              <a:rPr lang="fr-FR" dirty="0" smtClean="0"/>
              <a:t>et </a:t>
            </a:r>
            <a:r>
              <a:rPr lang="fr-FR" dirty="0" smtClean="0"/>
              <a:t>13 </a:t>
            </a:r>
            <a:r>
              <a:rPr lang="fr-FR" dirty="0" smtClean="0"/>
              <a:t>octobre </a:t>
            </a:r>
            <a:r>
              <a:rPr lang="fr-FR" dirty="0" smtClean="0"/>
              <a:t>2023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7A1B6AB0-1B86-1E4B-9CFE-3B109ED69E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35546" y="6626632"/>
            <a:ext cx="242053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pPr/>
              <a:t>2</a:t>
            </a:fld>
            <a:endParaRPr lang="fr-FR" dirty="0"/>
          </a:p>
        </p:txBody>
      </p:sp>
      <p:pic>
        <p:nvPicPr>
          <p:cNvPr id="19" name="Image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0" y="57746"/>
            <a:ext cx="1842084" cy="494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Box 7">
            <a:extLst>
              <a:ext uri="{FF2B5EF4-FFF2-40B4-BE49-F238E27FC236}">
                <a16:creationId xmlns:a16="http://schemas.microsoft.com/office/drawing/2014/main" xmlns="" id="{DB7CAA8D-D1A8-4C08-8C0D-280102D5B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6406" y="5649389"/>
            <a:ext cx="27801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dirty="0">
                <a:latin typeface="Arial" panose="020B0604020202020204" pitchFamily="34" charset="0"/>
                <a:cs typeface="Arial" panose="020B0604020202020204" pitchFamily="34" charset="0"/>
              </a:rPr>
              <a:t>Logo du laboratoire</a:t>
            </a:r>
          </a:p>
        </p:txBody>
      </p:sp>
      <p:sp>
        <p:nvSpPr>
          <p:cNvPr id="22" name="Text Box 8">
            <a:extLst>
              <a:ext uri="{FF2B5EF4-FFF2-40B4-BE49-F238E27FC236}">
                <a16:creationId xmlns:a16="http://schemas.microsoft.com/office/drawing/2014/main" xmlns="" id="{18B790CF-34C6-4670-85A1-23E7E84DB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8229" y="5649389"/>
            <a:ext cx="28794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dirty="0">
                <a:latin typeface="Arial" panose="020B0604020202020204" pitchFamily="34" charset="0"/>
                <a:cs typeface="Arial" panose="020B0604020202020204" pitchFamily="34" charset="0"/>
              </a:rPr>
              <a:t>Logo du partenaire</a:t>
            </a:r>
          </a:p>
        </p:txBody>
      </p:sp>
    </p:spTree>
    <p:extLst>
      <p:ext uri="{BB962C8B-B14F-4D97-AF65-F5344CB8AC3E}">
        <p14:creationId xmlns:p14="http://schemas.microsoft.com/office/powerpoint/2010/main" val="3057894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Sujet / Objectifs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17009" y="1885949"/>
            <a:ext cx="10339754" cy="3840163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2131796" y="161925"/>
            <a:ext cx="7926603" cy="276225"/>
          </a:xfrm>
        </p:spPr>
        <p:txBody>
          <a:bodyPr/>
          <a:lstStyle/>
          <a:p>
            <a:r>
              <a:rPr lang="fr-FR" dirty="0" smtClean="0"/>
              <a:t>       </a:t>
            </a:r>
            <a:r>
              <a:rPr lang="fr-FR" dirty="0" smtClean="0"/>
              <a:t>23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r>
              <a:rPr lang="fr-FR" dirty="0" smtClean="0"/>
              <a:t>édition des journées cnes JC2		  </a:t>
            </a:r>
            <a:r>
              <a:rPr lang="fr-FR" dirty="0" smtClean="0"/>
              <a:t>11,12 </a:t>
            </a:r>
            <a:r>
              <a:rPr lang="fr-FR" dirty="0" smtClean="0"/>
              <a:t>et </a:t>
            </a:r>
            <a:r>
              <a:rPr lang="fr-FR" dirty="0" smtClean="0"/>
              <a:t>13 </a:t>
            </a:r>
            <a:r>
              <a:rPr lang="fr-FR" dirty="0" smtClean="0"/>
              <a:t>octobre </a:t>
            </a:r>
            <a:r>
              <a:rPr lang="fr-FR" dirty="0" smtClean="0"/>
              <a:t>2023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F15C832-BA88-44B2-B74D-EBDA7A9ACE5F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286756" y="993488"/>
            <a:ext cx="953356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dirty="0" smtClean="0"/>
              <a:t>Veuillez présenter </a:t>
            </a:r>
            <a:r>
              <a:rPr lang="fr-FR" sz="1100" dirty="0"/>
              <a:t>de façon compréhensible pour des non spécialistes (</a:t>
            </a:r>
            <a:r>
              <a:rPr lang="fr-FR" sz="1100" dirty="0" smtClean="0"/>
              <a:t>éviter </a:t>
            </a:r>
            <a:r>
              <a:rPr lang="fr-FR" sz="1100" dirty="0"/>
              <a:t>les </a:t>
            </a:r>
            <a:r>
              <a:rPr lang="fr-FR" sz="1100" dirty="0" smtClean="0"/>
              <a:t>sigles)</a:t>
            </a:r>
            <a:endParaRPr lang="fr-FR" sz="1100" dirty="0"/>
          </a:p>
          <a:p>
            <a:endParaRPr lang="fr-FR" sz="1100" dirty="0"/>
          </a:p>
        </p:txBody>
      </p:sp>
      <p:pic>
        <p:nvPicPr>
          <p:cNvPr id="8" name="Image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0" y="57746"/>
            <a:ext cx="1842084" cy="494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2298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Matériel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49472" y="1885949"/>
            <a:ext cx="10186074" cy="3840163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2196724" y="161925"/>
            <a:ext cx="7850855" cy="276225"/>
          </a:xfrm>
        </p:spPr>
        <p:txBody>
          <a:bodyPr/>
          <a:lstStyle/>
          <a:p>
            <a:r>
              <a:rPr lang="fr-FR" dirty="0" smtClean="0"/>
              <a:t>       </a:t>
            </a:r>
            <a:r>
              <a:rPr lang="fr-FR" dirty="0" smtClean="0"/>
              <a:t>23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r>
              <a:rPr lang="fr-FR" dirty="0" smtClean="0"/>
              <a:t>édition des journées cnes JC2		</a:t>
            </a:r>
            <a:r>
              <a:rPr lang="fr-FR" dirty="0" smtClean="0"/>
              <a:t>11,12 </a:t>
            </a:r>
            <a:r>
              <a:rPr lang="fr-FR" dirty="0" smtClean="0"/>
              <a:t>et </a:t>
            </a:r>
            <a:r>
              <a:rPr lang="fr-FR" dirty="0" smtClean="0"/>
              <a:t>13 </a:t>
            </a:r>
            <a:r>
              <a:rPr lang="fr-FR" dirty="0" smtClean="0"/>
              <a:t>octobre </a:t>
            </a:r>
            <a:r>
              <a:rPr lang="fr-FR" dirty="0" smtClean="0"/>
              <a:t>2023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F15C832-BA88-44B2-B74D-EBDA7A9ACE5F}" type="slidenum">
              <a:rPr lang="fr-FR" smtClean="0"/>
              <a:pPr/>
              <a:t>4</a:t>
            </a:fld>
            <a:endParaRPr lang="fr-FR" dirty="0"/>
          </a:p>
        </p:txBody>
      </p:sp>
      <p:pic>
        <p:nvPicPr>
          <p:cNvPr id="7" name="Image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0" y="57746"/>
            <a:ext cx="1842084" cy="494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700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>
            <a:extLst>
              <a:ext uri="{FF2B5EF4-FFF2-40B4-BE49-F238E27FC236}">
                <a16:creationId xmlns:a16="http://schemas.microsoft.com/office/drawing/2014/main" xmlns="" id="{625B7FB3-7AB7-6141-B246-E469E414E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Méthode</a:t>
            </a:r>
            <a:endParaRPr lang="fr-FR" dirty="0"/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xmlns="" id="{4533A2BA-4B66-1141-AA4E-9E3DDA838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85949"/>
            <a:ext cx="10121146" cy="3840163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xmlns="" id="{785D43D8-F20C-BE44-813D-582F894AF0E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80881" y="161925"/>
            <a:ext cx="7493752" cy="276225"/>
          </a:xfrm>
        </p:spPr>
        <p:txBody>
          <a:bodyPr/>
          <a:lstStyle/>
          <a:p>
            <a:r>
              <a:rPr lang="fr-FR" dirty="0" smtClean="0"/>
              <a:t>23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r>
              <a:rPr lang="fr-FR" dirty="0" smtClean="0"/>
              <a:t>édition des journées cnes JC2	                    </a:t>
            </a:r>
            <a:r>
              <a:rPr lang="fr-FR" dirty="0" smtClean="0"/>
              <a:t>11,12 </a:t>
            </a:r>
            <a:r>
              <a:rPr lang="fr-FR" dirty="0" smtClean="0"/>
              <a:t>et </a:t>
            </a:r>
            <a:r>
              <a:rPr lang="fr-FR" dirty="0" smtClean="0"/>
              <a:t>13 </a:t>
            </a:r>
            <a:r>
              <a:rPr lang="fr-FR" dirty="0" smtClean="0"/>
              <a:t>octobre  </a:t>
            </a:r>
            <a:r>
              <a:rPr lang="fr-FR" dirty="0" smtClean="0"/>
              <a:t>2023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7A1B6AB0-1B86-1E4B-9CFE-3B109ED69E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35546" y="6626632"/>
            <a:ext cx="242053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pPr/>
              <a:t>5</a:t>
            </a:fld>
            <a:endParaRPr lang="fr-FR" dirty="0"/>
          </a:p>
        </p:txBody>
      </p:sp>
      <p:pic>
        <p:nvPicPr>
          <p:cNvPr id="7" name="Image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0" y="57746"/>
            <a:ext cx="1842084" cy="494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758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Premiers résultats ou résultats espérés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4883" y="1885949"/>
            <a:ext cx="10085453" cy="3840163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2640398" y="161925"/>
            <a:ext cx="7461287" cy="276225"/>
          </a:xfrm>
        </p:spPr>
        <p:txBody>
          <a:bodyPr/>
          <a:lstStyle/>
          <a:p>
            <a:r>
              <a:rPr lang="fr-FR" dirty="0" smtClean="0"/>
              <a:t>23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r>
              <a:rPr lang="fr-FR" dirty="0" smtClean="0"/>
              <a:t>édition des journées cnes JC2</a:t>
            </a:r>
            <a:r>
              <a:rPr lang="fr-FR" dirty="0"/>
              <a:t> </a:t>
            </a:r>
            <a:r>
              <a:rPr lang="fr-FR" dirty="0" smtClean="0"/>
              <a:t>                         </a:t>
            </a:r>
            <a:r>
              <a:rPr lang="fr-FR" dirty="0" smtClean="0"/>
              <a:t>11,12 </a:t>
            </a:r>
            <a:r>
              <a:rPr lang="fr-FR" dirty="0" smtClean="0"/>
              <a:t>ET </a:t>
            </a:r>
            <a:r>
              <a:rPr lang="fr-FR" dirty="0" smtClean="0"/>
              <a:t>13 </a:t>
            </a:r>
            <a:r>
              <a:rPr lang="fr-FR" dirty="0" smtClean="0"/>
              <a:t>octobre  </a:t>
            </a:r>
            <a:r>
              <a:rPr lang="fr-FR" dirty="0" smtClean="0"/>
              <a:t>2023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F15C832-BA88-44B2-B74D-EBDA7A9ACE5F}" type="slidenum">
              <a:rPr lang="fr-FR" smtClean="0"/>
              <a:pPr/>
              <a:t>6</a:t>
            </a:fld>
            <a:endParaRPr lang="fr-FR" dirty="0"/>
          </a:p>
        </p:txBody>
      </p:sp>
      <p:pic>
        <p:nvPicPr>
          <p:cNvPr id="7" name="Image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0" y="57746"/>
            <a:ext cx="1842084" cy="494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539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uvertures sans photo">
  <a:themeElements>
    <a:clrScheme name="cnes2">
      <a:dk1>
        <a:srgbClr val="000000"/>
      </a:dk1>
      <a:lt1>
        <a:sysClr val="window" lastClr="FFFFFF"/>
      </a:lt1>
      <a:dk2>
        <a:srgbClr val="020251"/>
      </a:dk2>
      <a:lt2>
        <a:srgbClr val="646464"/>
      </a:lt2>
      <a:accent1>
        <a:srgbClr val="005191"/>
      </a:accent1>
      <a:accent2>
        <a:srgbClr val="44C39D"/>
      </a:accent2>
      <a:accent3>
        <a:srgbClr val="FF4A54"/>
      </a:accent3>
      <a:accent4>
        <a:srgbClr val="7FEDB3"/>
      </a:accent4>
      <a:accent5>
        <a:srgbClr val="68DFE3"/>
      </a:accent5>
      <a:accent6>
        <a:srgbClr val="FBDD62"/>
      </a:accent6>
      <a:hlink>
        <a:srgbClr val="9AA0FF"/>
      </a:hlink>
      <a:folHlink>
        <a:srgbClr val="FEAC5B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Marque CNES 2021-03" id="{45F32314-F616-4FDE-B309-B50C3EACE7AD}" vid="{53552E0B-1959-43CA-B97D-E3AE908AB828}"/>
    </a:ext>
  </a:extLst>
</a:theme>
</file>

<file path=ppt/theme/theme2.xml><?xml version="1.0" encoding="utf-8"?>
<a:theme xmlns:a="http://schemas.openxmlformats.org/drawingml/2006/main" name="Couvertures avec photo gauche">
  <a:themeElements>
    <a:clrScheme name="cnes2">
      <a:dk1>
        <a:srgbClr val="000000"/>
      </a:dk1>
      <a:lt1>
        <a:sysClr val="window" lastClr="FFFFFF"/>
      </a:lt1>
      <a:dk2>
        <a:srgbClr val="020251"/>
      </a:dk2>
      <a:lt2>
        <a:srgbClr val="646464"/>
      </a:lt2>
      <a:accent1>
        <a:srgbClr val="005191"/>
      </a:accent1>
      <a:accent2>
        <a:srgbClr val="44C39D"/>
      </a:accent2>
      <a:accent3>
        <a:srgbClr val="FF4A54"/>
      </a:accent3>
      <a:accent4>
        <a:srgbClr val="7FEDB3"/>
      </a:accent4>
      <a:accent5>
        <a:srgbClr val="68DFE3"/>
      </a:accent5>
      <a:accent6>
        <a:srgbClr val="FBDD62"/>
      </a:accent6>
      <a:hlink>
        <a:srgbClr val="9AA0FF"/>
      </a:hlink>
      <a:folHlink>
        <a:srgbClr val="FEAC5B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Marque CNES 2021-03" id="{45F32314-F616-4FDE-B309-B50C3EACE7AD}" vid="{BD163F3D-7D24-4442-8A5B-E30684F50844}"/>
    </a:ext>
  </a:extLst>
</a:theme>
</file>

<file path=ppt/theme/theme3.xml><?xml version="1.0" encoding="utf-8"?>
<a:theme xmlns:a="http://schemas.openxmlformats.org/drawingml/2006/main" name="Intercalaires">
  <a:themeElements>
    <a:clrScheme name="cnes2">
      <a:dk1>
        <a:srgbClr val="000000"/>
      </a:dk1>
      <a:lt1>
        <a:sysClr val="window" lastClr="FFFFFF"/>
      </a:lt1>
      <a:dk2>
        <a:srgbClr val="020251"/>
      </a:dk2>
      <a:lt2>
        <a:srgbClr val="646464"/>
      </a:lt2>
      <a:accent1>
        <a:srgbClr val="005191"/>
      </a:accent1>
      <a:accent2>
        <a:srgbClr val="44C39D"/>
      </a:accent2>
      <a:accent3>
        <a:srgbClr val="FF4A54"/>
      </a:accent3>
      <a:accent4>
        <a:srgbClr val="7FEDB3"/>
      </a:accent4>
      <a:accent5>
        <a:srgbClr val="68DFE3"/>
      </a:accent5>
      <a:accent6>
        <a:srgbClr val="FBDD62"/>
      </a:accent6>
      <a:hlink>
        <a:srgbClr val="9AA0FF"/>
      </a:hlink>
      <a:folHlink>
        <a:srgbClr val="FEAC5B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Marque CNES 2021-03" id="{45F32314-F616-4FDE-B309-B50C3EACE7AD}" vid="{5E2587FA-4C14-4487-942E-0FD78ED0EE1C}"/>
    </a:ext>
  </a:extLst>
</a:theme>
</file>

<file path=ppt/theme/theme4.xml><?xml version="1.0" encoding="utf-8"?>
<a:theme xmlns:a="http://schemas.openxmlformats.org/drawingml/2006/main" name="Contenu">
  <a:themeElements>
    <a:clrScheme name="cnes2">
      <a:dk1>
        <a:srgbClr val="000000"/>
      </a:dk1>
      <a:lt1>
        <a:sysClr val="window" lastClr="FFFFFF"/>
      </a:lt1>
      <a:dk2>
        <a:srgbClr val="020251"/>
      </a:dk2>
      <a:lt2>
        <a:srgbClr val="646464"/>
      </a:lt2>
      <a:accent1>
        <a:srgbClr val="005191"/>
      </a:accent1>
      <a:accent2>
        <a:srgbClr val="44C39D"/>
      </a:accent2>
      <a:accent3>
        <a:srgbClr val="FF4A54"/>
      </a:accent3>
      <a:accent4>
        <a:srgbClr val="7FEDB3"/>
      </a:accent4>
      <a:accent5>
        <a:srgbClr val="68DFE3"/>
      </a:accent5>
      <a:accent6>
        <a:srgbClr val="FBDD62"/>
      </a:accent6>
      <a:hlink>
        <a:srgbClr val="9AA0FF"/>
      </a:hlink>
      <a:folHlink>
        <a:srgbClr val="FEAC5B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Marque CNES 2021-03" id="{45F32314-F616-4FDE-B309-B50C3EACE7AD}" vid="{0205DF1F-9E02-4AD7-8020-485BF772C84F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43899476-92d5-47bd-aa4b-8ef5a50c3054" ContentTypeId="0x0101008BA2EC32BB3849CFA34975D0F55D50D0" PreviousValue="false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80e229-d1f0-4dea-859f-b8c45efabb7a"/>
    <Mois xmlns="04187d29-fd57-41ba-9e0f-bd2103840d03" xsi:nil="true"/>
    <Reference xmlns="1480e229-d1f0-4dea-859f-b8c45efabb7a" xsi:nil="true"/>
    <Versiondudocument xmlns="1480e229-d1f0-4dea-859f-b8c45efabb7a" xsi:nil="true"/>
    <m87c471c6bd344bca5d69bd9ba6ed2b9 xmlns="1480e229-d1f0-4dea-859f-b8c45efabb7a">
      <Terms xmlns="http://schemas.microsoft.com/office/infopath/2007/PartnerControls"/>
    </m87c471c6bd344bca5d69bd9ba6ed2b9>
    <Année xmlns="04187d29-fd57-41ba-9e0f-bd2103840d03" xsi:nil="true"/>
    <Thème_x0020_JC xmlns="04187d29-fd57-41ba-9e0f-bd2103840d03" xsi:nil="true"/>
    <Datedudocument xmlns="1480e229-d1f0-4dea-859f-b8c45efabb7a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_JC" ma:contentTypeID="0x0101008BA2EC32BB3849CFA34975D0F55D50D0005A9AE7BFCB15074997CF3C154DC78D5C0014320CFE6C569E4CB335B08708D41409" ma:contentTypeVersion="24" ma:contentTypeDescription="" ma:contentTypeScope="" ma:versionID="07d7afe96f575d4906db9cea657f219d">
  <xsd:schema xmlns:xsd="http://www.w3.org/2001/XMLSchema" xmlns:xs="http://www.w3.org/2001/XMLSchema" xmlns:p="http://schemas.microsoft.com/office/2006/metadata/properties" xmlns:ns2="1480e229-d1f0-4dea-859f-b8c45efabb7a" xmlns:ns3="04187d29-fd57-41ba-9e0f-bd2103840d03" targetNamespace="http://schemas.microsoft.com/office/2006/metadata/properties" ma:root="true" ma:fieldsID="4330f34aae38ec0137cd4088cb035db2" ns2:_="" ns3:_="">
    <xsd:import namespace="1480e229-d1f0-4dea-859f-b8c45efabb7a"/>
    <xsd:import namespace="04187d29-fd57-41ba-9e0f-bd2103840d03"/>
    <xsd:element name="properties">
      <xsd:complexType>
        <xsd:sequence>
          <xsd:element name="documentManagement">
            <xsd:complexType>
              <xsd:all>
                <xsd:element ref="ns2:Reference" minOccurs="0"/>
                <xsd:element ref="ns2:Versiondudocument" minOccurs="0"/>
                <xsd:element ref="ns2:Datedudocument" minOccurs="0"/>
                <xsd:element ref="ns2:m87c471c6bd344bca5d69bd9ba6ed2b9" minOccurs="0"/>
                <xsd:element ref="ns2:TaxCatchAll" minOccurs="0"/>
                <xsd:element ref="ns2:TaxCatchAllLabel" minOccurs="0"/>
                <xsd:element ref="ns3:Année" minOccurs="0"/>
                <xsd:element ref="ns3:Mois" minOccurs="0"/>
                <xsd:element ref="ns3:Thème_x0020_J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80e229-d1f0-4dea-859f-b8c45efabb7a" elementFormDefault="qualified">
    <xsd:import namespace="http://schemas.microsoft.com/office/2006/documentManagement/types"/>
    <xsd:import namespace="http://schemas.microsoft.com/office/infopath/2007/PartnerControls"/>
    <xsd:element name="Reference" ma:index="8" nillable="true" ma:displayName="Référence du document" ma:internalName="Reference">
      <xsd:simpleType>
        <xsd:restriction base="dms:Text">
          <xsd:maxLength value="255"/>
        </xsd:restriction>
      </xsd:simpleType>
    </xsd:element>
    <xsd:element name="Versiondudocument" ma:index="9" nillable="true" ma:displayName="Version du document" ma:internalName="Versiondudocument">
      <xsd:simpleType>
        <xsd:restriction base="dms:Text">
          <xsd:maxLength value="255"/>
        </xsd:restriction>
      </xsd:simpleType>
    </xsd:element>
    <xsd:element name="Datedudocument" ma:index="10" nillable="true" ma:displayName="Date du document" ma:format="DateOnly" ma:internalName="Datedudocument">
      <xsd:simpleType>
        <xsd:restriction base="dms:DateTime"/>
      </xsd:simpleType>
    </xsd:element>
    <xsd:element name="m87c471c6bd344bca5d69bd9ba6ed2b9" ma:index="11" nillable="true" ma:taxonomy="true" ma:internalName="m87c471c6bd344bca5d69bd9ba6ed2b9" ma:taxonomyFieldName="Classification" ma:displayName="Classification" ma:default="" ma:fieldId="{687c471c-6bd3-44bc-a5d6-9bd9ba6ed2b9}" ma:sspId="43899476-92d5-47bd-aa4b-8ef5a50c3054" ma:termSetId="b5b6ba9c-22e9-463a-bed9-64f79770480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7f76de57-e6cd-4a41-9b31-2ff98ad3d50d}" ma:internalName="TaxCatchAll" ma:showField="CatchAllData" ma:web="04187d29-fd57-41ba-9e0f-bd2103840d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7f76de57-e6cd-4a41-9b31-2ff98ad3d50d}" ma:internalName="TaxCatchAllLabel" ma:readOnly="true" ma:showField="CatchAllDataLabel" ma:web="04187d29-fd57-41ba-9e0f-bd2103840d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87d29-fd57-41ba-9e0f-bd2103840d03" elementFormDefault="qualified">
    <xsd:import namespace="http://schemas.microsoft.com/office/2006/documentManagement/types"/>
    <xsd:import namespace="http://schemas.microsoft.com/office/infopath/2007/PartnerControls"/>
    <xsd:element name="Année" ma:index="15" nillable="true" ma:displayName="Année" ma:format="Dropdown" ma:internalName="Ann_x00e9_e">
      <xsd:simpleType>
        <xsd:restriction base="dms:Choice">
          <xsd:enumeration value="2020"/>
          <xsd:enumeration value="2021"/>
        </xsd:restriction>
      </xsd:simpleType>
    </xsd:element>
    <xsd:element name="Mois" ma:index="16" nillable="true" ma:displayName="Mois" ma:format="Dropdown" ma:internalName="Mois">
      <xsd:simpleType>
        <xsd:restriction base="dms:Choice">
          <xsd:enumeration value="06-Juin"/>
          <xsd:enumeration value="12-Décembre"/>
        </xsd:restriction>
      </xsd:simpleType>
    </xsd:element>
    <xsd:element name="Thème_x0020_JC" ma:index="17" nillable="true" ma:displayName="Thème JC" ma:format="Dropdown" ma:internalName="Th_x00e8_me_x0020_JC">
      <xsd:simpleType>
        <xsd:restriction base="dms:Choice">
          <xsd:enumeration value="DIA TEC"/>
          <xsd:enumeration value="DIA SME"/>
          <xsd:enumeration value="DIA TECHNO"/>
          <xsd:enumeration value="DLA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55DC6F-A0B3-4F44-B95F-5053F5956FF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F5FE03-4025-4AC5-B16B-116D048EE42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87787F54-8D9D-4530-9CCD-E7E1651F5B8A}">
  <ds:schemaRefs>
    <ds:schemaRef ds:uri="04187d29-fd57-41ba-9e0f-bd2103840d03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1480e229-d1f0-4dea-859f-b8c45efabb7a"/>
  </ds:schemaRefs>
</ds:datastoreItem>
</file>

<file path=customXml/itemProps4.xml><?xml version="1.0" encoding="utf-8"?>
<ds:datastoreItem xmlns:ds="http://schemas.openxmlformats.org/officeDocument/2006/customXml" ds:itemID="{1825908C-A387-4291-8974-47714455C5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80e229-d1f0-4dea-859f-b8c45efabb7a"/>
    <ds:schemaRef ds:uri="04187d29-fd57-41ba-9e0f-bd2103840d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Marque CNES 2021-03</Template>
  <TotalTime>315</TotalTime>
  <Words>110</Words>
  <Application>Microsoft Office PowerPoint</Application>
  <PresentationFormat>Grand écran</PresentationFormat>
  <Paragraphs>33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6</vt:i4>
      </vt:variant>
    </vt:vector>
  </HeadingPairs>
  <TitlesOfParts>
    <vt:vector size="15" baseType="lpstr">
      <vt:lpstr>Arial</vt:lpstr>
      <vt:lpstr>Arial Black</vt:lpstr>
      <vt:lpstr>Arial MT Std Extra Bold Cond</vt:lpstr>
      <vt:lpstr>Courier New</vt:lpstr>
      <vt:lpstr>Wingdings</vt:lpstr>
      <vt:lpstr>Couvertures sans photo</vt:lpstr>
      <vt:lpstr>Couvertures avec photo gauche</vt:lpstr>
      <vt:lpstr>Intercalaires</vt:lpstr>
      <vt:lpstr>Contenu</vt:lpstr>
      <vt:lpstr>JC2 Journées CNES  Jeunes Chercheurs </vt:lpstr>
      <vt:lpstr>Doctorant ou Postdoctorant</vt:lpstr>
      <vt:lpstr>Sujet / Objectifs</vt:lpstr>
      <vt:lpstr>Matériel</vt:lpstr>
      <vt:lpstr>Méthode</vt:lpstr>
      <vt:lpstr>Premiers résultats ou résultats espérés</vt:lpstr>
    </vt:vector>
  </TitlesOfParts>
  <Company>CNES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JC2 Journées CNES Jeunes Chercheurs</dc:title>
  <dc:creator>Meunier Valerie</dc:creator>
  <cp:lastModifiedBy>Stéphanie BELMONTE</cp:lastModifiedBy>
  <cp:revision>21</cp:revision>
  <dcterms:created xsi:type="dcterms:W3CDTF">2022-07-13T12:36:42Z</dcterms:created>
  <dcterms:modified xsi:type="dcterms:W3CDTF">2023-06-08T07:03:08Z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0x0101008BA2EC32BB3849CFA34975D0F55D50D0005A9AE7BFCB15074997CF3C154DC78D5C0014320CFE6C569E4CB335B08708D41409</vt:lpwstr>
  </property>
  <property fmtid="{D5CDD505-2E9C-101B-9397-08002B2CF9AE}" pid="3" name="cfCentres">
    <vt:lpwstr>26;#Kourou|10e6e4f8-5444-4c46-91d9-1d88f2248fca;#2;#Toulouse|4631c293-d816-4767-8a32-a2fe4467ee72;#34;#Aire sur Adour|bb0d4b2a-cf9c-4ecf-a138-975cb305a5a3;#76;#CST|dcfdef51-9dac-43a6-8a2b-f174591fada0;#115;#Externe|433a1d26-7970-4033-a889-663dbc8acbde</vt:lpwstr>
  </property>
  <property fmtid="{D5CDD505-2E9C-101B-9397-08002B2CF9AE}" pid="4" name="Classification">
    <vt:lpwstr/>
  </property>
</Properties>
</file>