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  <p:sldMasterId id="2147483701" r:id="rId6"/>
    <p:sldMasterId id="2147483648" r:id="rId7"/>
    <p:sldMasterId id="2147483678" r:id="rId8"/>
    <p:sldMasterId id="2147483682" r:id="rId9"/>
    <p:sldMasterId id="2147483662" r:id="rId10"/>
  </p:sldMasterIdLst>
  <p:notesMasterIdLst>
    <p:notesMasterId r:id="rId18"/>
  </p:notesMasterIdLst>
  <p:handoutMasterIdLst>
    <p:handoutMasterId r:id="rId19"/>
  </p:handoutMasterIdLst>
  <p:sldIdLst>
    <p:sldId id="256" r:id="rId11"/>
    <p:sldId id="268" r:id="rId12"/>
    <p:sldId id="257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09B"/>
    <a:srgbClr val="00608E"/>
    <a:srgbClr val="17467A"/>
    <a:srgbClr val="005191"/>
    <a:srgbClr val="055992"/>
    <a:srgbClr val="017394"/>
    <a:srgbClr val="44C39D"/>
    <a:srgbClr val="020251"/>
    <a:srgbClr val="00B99A"/>
    <a:srgbClr val="017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24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8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46F89-3C8B-A74E-BE19-BACA2AE1C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94FE-5F46-2648-BCB3-488879180D4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E62194E-DFCA-4BBD-A85C-BE14FE4AC49E}" type="datetimeFigureOut">
              <a:rPr lang="fr-FR" smtClean="0"/>
              <a:pPr/>
              <a:t>31/08/2024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24C0918-2127-494D-BCD3-BC383FA1C4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27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97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>
            <a:extLst>
              <a:ext uri="{FF2B5EF4-FFF2-40B4-BE49-F238E27FC236}">
                <a16:creationId xmlns:a16="http://schemas.microsoft.com/office/drawing/2014/main" id="{DF22C6D9-A177-2F78-2784-9AD26678D2FD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D7B3C2DD-957E-556F-C46A-A4DBBCD8C854}"/>
              </a:ext>
            </a:extLst>
          </p:cNvPr>
          <p:cNvSpPr/>
          <p:nvPr userDrawn="1"/>
        </p:nvSpPr>
        <p:spPr>
          <a:xfrm>
            <a:off x="2273068" y="-7617"/>
            <a:ext cx="7690188" cy="6902506"/>
          </a:xfrm>
          <a:custGeom>
            <a:avLst/>
            <a:gdLst>
              <a:gd name="connsiteX0" fmla="*/ 1907151 w 7690188"/>
              <a:gd name="connsiteY0" fmla="*/ 0 h 6902506"/>
              <a:gd name="connsiteX1" fmla="*/ 5783037 w 7690188"/>
              <a:gd name="connsiteY1" fmla="*/ 0 h 6902506"/>
              <a:gd name="connsiteX2" fmla="*/ 5838915 w 7690188"/>
              <a:gd name="connsiteY2" fmla="*/ 32129 h 6902506"/>
              <a:gd name="connsiteX3" fmla="*/ 7690188 w 7690188"/>
              <a:gd name="connsiteY3" fmla="*/ 3320556 h 6902506"/>
              <a:gd name="connsiteX4" fmla="*/ 5341778 w 7690188"/>
              <a:gd name="connsiteY4" fmla="*/ 6863483 h 6902506"/>
              <a:gd name="connsiteX5" fmla="*/ 5242808 w 7690188"/>
              <a:gd name="connsiteY5" fmla="*/ 6902506 h 6902506"/>
              <a:gd name="connsiteX6" fmla="*/ 2447380 w 7690188"/>
              <a:gd name="connsiteY6" fmla="*/ 6902506 h 6902506"/>
              <a:gd name="connsiteX7" fmla="*/ 2348410 w 7690188"/>
              <a:gd name="connsiteY7" fmla="*/ 6863483 h 6902506"/>
              <a:gd name="connsiteX8" fmla="*/ 0 w 7690188"/>
              <a:gd name="connsiteY8" fmla="*/ 3320556 h 6902506"/>
              <a:gd name="connsiteX9" fmla="*/ 1851273 w 7690188"/>
              <a:gd name="connsiteY9" fmla="*/ 32129 h 6902506"/>
              <a:gd name="connsiteX10" fmla="*/ 1907151 w 7690188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188" h="6902506">
                <a:moveTo>
                  <a:pt x="1907151" y="0"/>
                </a:moveTo>
                <a:lnTo>
                  <a:pt x="5783037" y="0"/>
                </a:lnTo>
                <a:lnTo>
                  <a:pt x="5838915" y="32129"/>
                </a:lnTo>
                <a:cubicBezTo>
                  <a:pt x="6948797" y="706510"/>
                  <a:pt x="7690188" y="1926952"/>
                  <a:pt x="7690188" y="3320556"/>
                </a:cubicBezTo>
                <a:cubicBezTo>
                  <a:pt x="7690188" y="4913246"/>
                  <a:pt x="6721840" y="6279767"/>
                  <a:pt x="5341778" y="6863483"/>
                </a:cubicBezTo>
                <a:lnTo>
                  <a:pt x="5242808" y="6902506"/>
                </a:lnTo>
                <a:lnTo>
                  <a:pt x="2447380" y="6902506"/>
                </a:lnTo>
                <a:lnTo>
                  <a:pt x="2348410" y="6863483"/>
                </a:lnTo>
                <a:cubicBezTo>
                  <a:pt x="968348" y="6279767"/>
                  <a:pt x="0" y="4913246"/>
                  <a:pt x="0" y="3320556"/>
                </a:cubicBezTo>
                <a:cubicBezTo>
                  <a:pt x="0" y="1926952"/>
                  <a:pt x="741391" y="706510"/>
                  <a:pt x="1851273" y="32129"/>
                </a:cubicBezTo>
                <a:lnTo>
                  <a:pt x="190715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0BE11A50-A5CC-0C8B-6B4B-3E4716B2E029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C5F8D7-D419-361B-F5CF-F37DFF15A7EF}"/>
              </a:ext>
            </a:extLst>
          </p:cNvPr>
          <p:cNvSpPr/>
          <p:nvPr userDrawn="1"/>
        </p:nvSpPr>
        <p:spPr>
          <a:xfrm>
            <a:off x="284535" y="269313"/>
            <a:ext cx="932124" cy="8822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53218380-7F23-9C6F-22FD-C86EE00F0A8D}"/>
              </a:ext>
            </a:extLst>
          </p:cNvPr>
          <p:cNvCxnSpPr>
            <a:cxnSpLocks/>
          </p:cNvCxnSpPr>
          <p:nvPr userDrawn="1"/>
        </p:nvCxnSpPr>
        <p:spPr>
          <a:xfrm>
            <a:off x="11236325" y="2365375"/>
            <a:ext cx="721856" cy="2661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912396DB-D299-786E-4F80-1FE8BA3C37E0}"/>
              </a:ext>
            </a:extLst>
          </p:cNvPr>
          <p:cNvCxnSpPr>
            <a:cxnSpLocks/>
          </p:cNvCxnSpPr>
          <p:nvPr userDrawn="1"/>
        </p:nvCxnSpPr>
        <p:spPr>
          <a:xfrm>
            <a:off x="11795714" y="1544775"/>
            <a:ext cx="221216" cy="111104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DF71B2BD-260E-2B3E-6E6D-07AC06C1C4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0957" y="4929463"/>
            <a:ext cx="1291293" cy="10337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4914A1BE-BAD9-C46D-82A9-94438702E69C}"/>
              </a:ext>
            </a:extLst>
          </p:cNvPr>
          <p:cNvCxnSpPr>
            <a:cxnSpLocks/>
          </p:cNvCxnSpPr>
          <p:nvPr userDrawn="1"/>
        </p:nvCxnSpPr>
        <p:spPr>
          <a:xfrm>
            <a:off x="1653501" y="5938871"/>
            <a:ext cx="1859513" cy="2486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2">
            <a:extLst>
              <a:ext uri="{FF2B5EF4-FFF2-40B4-BE49-F238E27FC236}">
                <a16:creationId xmlns:a16="http://schemas.microsoft.com/office/drawing/2014/main" id="{AB4A7A65-D6F9-6CCE-CA6B-545C1A461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715" y="3234562"/>
            <a:ext cx="10617120" cy="1655762"/>
          </a:xfrm>
        </p:spPr>
        <p:txBody>
          <a:bodyPr>
            <a:noAutofit/>
          </a:bodyPr>
          <a:lstStyle>
            <a:lvl1pPr marL="0" indent="0" algn="ctr">
              <a:buNone/>
              <a:defRPr sz="6000" cap="all" baseline="0">
                <a:ln w="15875">
                  <a:gradFill flip="none" rotWithShape="1">
                    <a:gsLst>
                      <a:gs pos="89000">
                        <a:schemeClr val="accent3"/>
                      </a:gs>
                      <a:gs pos="0">
                        <a:schemeClr val="tx2"/>
                      </a:gs>
                      <a:gs pos="20000">
                        <a:schemeClr val="bg2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tx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STYLE DU TEXTE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13E4DAA-709E-C1F9-788A-721F43C650A1}"/>
              </a:ext>
            </a:extLst>
          </p:cNvPr>
          <p:cNvGrpSpPr/>
          <p:nvPr userDrawn="1"/>
        </p:nvGrpSpPr>
        <p:grpSpPr>
          <a:xfrm>
            <a:off x="354937" y="361065"/>
            <a:ext cx="781291" cy="704939"/>
            <a:chOff x="2295604" y="0"/>
            <a:chExt cx="7600791" cy="6858000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742A21C9-CC2F-08E5-12D8-039253E60DAA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3" name="Graphique 12">
              <a:extLst>
                <a:ext uri="{FF2B5EF4-FFF2-40B4-BE49-F238E27FC236}">
                  <a16:creationId xmlns:a16="http://schemas.microsoft.com/office/drawing/2014/main" id="{F27FBF6F-739E-FE1E-8DB2-5780184CFA01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0299347E-C946-2C88-E034-F3E27B542D06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7EE081D0-8623-A0E9-C4F0-65D46A86937F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" name="Forme libre 27">
                <a:extLst>
                  <a:ext uri="{FF2B5EF4-FFF2-40B4-BE49-F238E27FC236}">
                    <a16:creationId xmlns:a16="http://schemas.microsoft.com/office/drawing/2014/main" id="{EC6D3DA1-411A-A14A-442F-04888C8A70C3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5A72F307-8656-4006-AB34-0CDA57445C16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2B015A12-9BD9-5354-83B2-FFA5ED345934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C4095B22-9EAD-18F5-FB19-78E75362FF10}"/>
              </a:ext>
            </a:extLst>
          </p:cNvPr>
          <p:cNvCxnSpPr>
            <a:cxnSpLocks/>
          </p:cNvCxnSpPr>
          <p:nvPr userDrawn="1"/>
        </p:nvCxnSpPr>
        <p:spPr>
          <a:xfrm flipV="1">
            <a:off x="1240420" y="643567"/>
            <a:ext cx="2063586" cy="9483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7110225-107C-FD4B-A2EF-2FE2021DA292}"/>
              </a:ext>
            </a:extLst>
          </p:cNvPr>
          <p:cNvSpPr/>
          <p:nvPr userDrawn="1"/>
        </p:nvSpPr>
        <p:spPr>
          <a:xfrm>
            <a:off x="10956550" y="245435"/>
            <a:ext cx="770350" cy="970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27629620-7B6D-3D80-48B2-6CA0081C0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7093" y="350841"/>
            <a:ext cx="643740" cy="7056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9C5A76-02A2-CBFD-57CF-BFFA9F1E3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714" y="1385339"/>
            <a:ext cx="10617121" cy="2040184"/>
          </a:xfrm>
        </p:spPr>
        <p:txBody>
          <a:bodyPr anchor="b">
            <a:normAutofit/>
          </a:bodyPr>
          <a:lstStyle>
            <a:lvl1pPr algn="ctr">
              <a:defRPr sz="7200" b="0" i="0" cap="all" baseline="0">
                <a:solidFill>
                  <a:schemeClr val="bg1"/>
                </a:solidFill>
                <a:latin typeface="CNES Sans ExtraLight" pitchFamily="2" charset="77"/>
              </a:defRPr>
            </a:lvl1pPr>
          </a:lstStyle>
          <a:p>
            <a:r>
              <a:rPr lang="fr-FR" dirty="0"/>
              <a:t>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9C1335-5880-748F-7A6F-11FDE0FC9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7246" y="6008923"/>
            <a:ext cx="4302828" cy="250317"/>
          </a:xfrm>
        </p:spPr>
        <p:txBody>
          <a:bodyPr anchor="ctr">
            <a:noAutofit/>
          </a:bodyPr>
          <a:lstStyle>
            <a:lvl1pPr algn="ctr">
              <a:defRPr sz="2000" cap="all" baseline="0"/>
            </a:lvl1pPr>
          </a:lstStyle>
          <a:p>
            <a:pPr lvl="0"/>
            <a:r>
              <a:rPr lang="fr-FR" dirty="0"/>
              <a:t>LIEU &amp; INFOS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2A2CCD37-73F6-30C4-41AA-D351621B02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7246" y="6292665"/>
            <a:ext cx="4302828" cy="202097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defRPr lang="fr-FR" sz="1600" kern="1200" cap="all" baseline="0" dirty="0">
                <a:solidFill>
                  <a:schemeClr val="bg1"/>
                </a:solidFill>
                <a:latin typeface="CNES Poste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2F3F76A-BAAB-4B63-9C3E-E7896EAD29B1}"/>
              </a:ext>
            </a:extLst>
          </p:cNvPr>
          <p:cNvSpPr/>
          <p:nvPr userDrawn="1"/>
        </p:nvSpPr>
        <p:spPr>
          <a:xfrm>
            <a:off x="308922" y="1889763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ABAFBE-3D88-E6BC-BC48-DA51E8D2640C}"/>
              </a:ext>
            </a:extLst>
          </p:cNvPr>
          <p:cNvSpPr/>
          <p:nvPr userDrawn="1"/>
        </p:nvSpPr>
        <p:spPr>
          <a:xfrm>
            <a:off x="11154284" y="2312976"/>
            <a:ext cx="82041" cy="8218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5D37BF1-61BB-A78A-055A-2F8EB69235DE}"/>
              </a:ext>
            </a:extLst>
          </p:cNvPr>
          <p:cNvSpPr/>
          <p:nvPr userDrawn="1"/>
        </p:nvSpPr>
        <p:spPr>
          <a:xfrm>
            <a:off x="10773676" y="546179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79E2E2A-5165-FA15-E780-6C3D5D29D0A8}"/>
              </a:ext>
            </a:extLst>
          </p:cNvPr>
          <p:cNvSpPr/>
          <p:nvPr userDrawn="1"/>
        </p:nvSpPr>
        <p:spPr>
          <a:xfrm>
            <a:off x="9500237" y="5027873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BAAAC30-32D3-CBF1-2B75-539495375154}"/>
              </a:ext>
            </a:extLst>
          </p:cNvPr>
          <p:cNvSpPr/>
          <p:nvPr userDrawn="1"/>
        </p:nvSpPr>
        <p:spPr>
          <a:xfrm>
            <a:off x="11958181" y="2597072"/>
            <a:ext cx="68829" cy="68829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96398B4-7E2D-8F72-19B2-2E1862959DC8}"/>
              </a:ext>
            </a:extLst>
          </p:cNvPr>
          <p:cNvSpPr/>
          <p:nvPr userDrawn="1"/>
        </p:nvSpPr>
        <p:spPr>
          <a:xfrm>
            <a:off x="11761299" y="1544775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D37E4EF-E139-4D78-95FE-8475046F4F03}"/>
              </a:ext>
            </a:extLst>
          </p:cNvPr>
          <p:cNvSpPr/>
          <p:nvPr userDrawn="1"/>
        </p:nvSpPr>
        <p:spPr>
          <a:xfrm>
            <a:off x="3513014" y="6153150"/>
            <a:ext cx="68829" cy="68829"/>
          </a:xfrm>
          <a:prstGeom prst="ellipse">
            <a:avLst/>
          </a:prstGeom>
          <a:solidFill>
            <a:schemeClr val="tx1"/>
          </a:solidFill>
          <a:ln>
            <a:solidFill>
              <a:schemeClr val="accent3"/>
            </a:solidFill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8ED51CC-FC1E-07FD-1D19-8C57FB596C4A}"/>
              </a:ext>
            </a:extLst>
          </p:cNvPr>
          <p:cNvSpPr/>
          <p:nvPr userDrawn="1"/>
        </p:nvSpPr>
        <p:spPr>
          <a:xfrm>
            <a:off x="362208" y="4870714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0863D43-7BAB-254A-EDCD-FE648722C7DF}"/>
              </a:ext>
            </a:extLst>
          </p:cNvPr>
          <p:cNvSpPr/>
          <p:nvPr userDrawn="1"/>
        </p:nvSpPr>
        <p:spPr>
          <a:xfrm>
            <a:off x="1653501" y="5904456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7C2738F-6FF0-CA3B-D691-E87BA064D98B}"/>
              </a:ext>
            </a:extLst>
          </p:cNvPr>
          <p:cNvSpPr/>
          <p:nvPr userDrawn="1"/>
        </p:nvSpPr>
        <p:spPr>
          <a:xfrm>
            <a:off x="3304006" y="589775"/>
            <a:ext cx="82041" cy="8218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85A43A-99B3-BDE7-9336-7666E5DA67C3}"/>
              </a:ext>
            </a:extLst>
          </p:cNvPr>
          <p:cNvSpPr/>
          <p:nvPr userDrawn="1"/>
        </p:nvSpPr>
        <p:spPr>
          <a:xfrm>
            <a:off x="9001741" y="77945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31CC0F5-F7BB-5591-83E3-F40FDE0CFB2A}"/>
              </a:ext>
            </a:extLst>
          </p:cNvPr>
          <p:cNvSpPr/>
          <p:nvPr userDrawn="1"/>
        </p:nvSpPr>
        <p:spPr>
          <a:xfrm>
            <a:off x="1181671" y="1569110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17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POINTS ILLUST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ABB5-8C45-A88B-0542-5206182E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1D5E7DA-F8B6-B0F6-7154-39CCF7436BF3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20D9CD3-8D91-F72B-C103-28F91F64EF3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AF8A6BB7-8F64-7D5E-18A7-E0E56E3B670B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DB38E80-0DDC-84A2-224F-23F2C0BB449B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C2911017-54FF-FDF8-5FC4-2748C54791F0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04F0D38D-1CFA-AA3B-6CD1-5EE7EE4768A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15A8B8FC-CB3A-67D2-507A-C0E0616B4CC3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3532DA7D-4094-F572-EAB5-264D54748220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065410F-F013-80F6-76B1-5D6B53B0DE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55247" y="1920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5" name="Espace réservé du texte 41">
            <a:extLst>
              <a:ext uri="{FF2B5EF4-FFF2-40B4-BE49-F238E27FC236}">
                <a16:creationId xmlns:a16="http://schemas.microsoft.com/office/drawing/2014/main" id="{FC37DD8B-ACC9-7EDC-DBAB-42B20FDCD8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55247" y="2601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D9E07F6B-DA3E-41CB-42E6-9DE496F075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5247" y="3846587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1" name="Espace réservé du texte 41">
            <a:extLst>
              <a:ext uri="{FF2B5EF4-FFF2-40B4-BE49-F238E27FC236}">
                <a16:creationId xmlns:a16="http://schemas.microsoft.com/office/drawing/2014/main" id="{63BF6000-3B6E-A2D2-2DFB-32321145345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55247" y="4528101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DE93F381-54D8-FDEC-EE8E-8FD2DF5C91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53377" y="1922825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41">
            <a:extLst>
              <a:ext uri="{FF2B5EF4-FFF2-40B4-BE49-F238E27FC236}">
                <a16:creationId xmlns:a16="http://schemas.microsoft.com/office/drawing/2014/main" id="{AD0B8F82-CA25-A2F3-B85D-388B0612556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3377" y="2604339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29ADB64B-3DB1-B8C8-4050-8043EB4165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3377" y="3849014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5" name="Espace réservé du texte 41">
            <a:extLst>
              <a:ext uri="{FF2B5EF4-FFF2-40B4-BE49-F238E27FC236}">
                <a16:creationId xmlns:a16="http://schemas.microsoft.com/office/drawing/2014/main" id="{95BD4B18-C1FD-F590-6699-B9BAE052585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53377" y="4530528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ADC41E37-05A0-B70D-BFDE-E64ADB32B07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935529" y="1925209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7" name="Espace réservé du texte 41">
            <a:extLst>
              <a:ext uri="{FF2B5EF4-FFF2-40B4-BE49-F238E27FC236}">
                <a16:creationId xmlns:a16="http://schemas.microsoft.com/office/drawing/2014/main" id="{1C7D2D23-0972-523B-9221-69338F8220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35529" y="2606723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063B0F2-B7BA-E6FE-2A8C-3848D743A1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35529" y="3851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9" name="Espace réservé du texte 41">
            <a:extLst>
              <a:ext uri="{FF2B5EF4-FFF2-40B4-BE49-F238E27FC236}">
                <a16:creationId xmlns:a16="http://schemas.microsoft.com/office/drawing/2014/main" id="{FC9EE90A-A06A-81C3-0C43-004FBA7B2B1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35529" y="4532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6B6CAA5-164F-CA4F-F36F-F17E259C5E14}"/>
              </a:ext>
            </a:extLst>
          </p:cNvPr>
          <p:cNvSpPr/>
          <p:nvPr userDrawn="1"/>
        </p:nvSpPr>
        <p:spPr>
          <a:xfrm>
            <a:off x="4298695" y="1899942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DC589A6-E578-48CC-D8C7-C89258A26CF4}"/>
              </a:ext>
            </a:extLst>
          </p:cNvPr>
          <p:cNvSpPr/>
          <p:nvPr userDrawn="1"/>
        </p:nvSpPr>
        <p:spPr>
          <a:xfrm>
            <a:off x="4297957" y="3844402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927F1D1-AB8E-94D3-C922-A5A2BBDC8920}"/>
              </a:ext>
            </a:extLst>
          </p:cNvPr>
          <p:cNvSpPr/>
          <p:nvPr userDrawn="1"/>
        </p:nvSpPr>
        <p:spPr>
          <a:xfrm>
            <a:off x="8184157" y="1899942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2AFC405-FACA-B943-98DA-B08795D14B05}"/>
              </a:ext>
            </a:extLst>
          </p:cNvPr>
          <p:cNvSpPr/>
          <p:nvPr userDrawn="1"/>
        </p:nvSpPr>
        <p:spPr>
          <a:xfrm>
            <a:off x="8183419" y="3844402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EFA2441-4F31-6A13-1387-1142FA0175AB}"/>
              </a:ext>
            </a:extLst>
          </p:cNvPr>
          <p:cNvSpPr/>
          <p:nvPr userDrawn="1"/>
        </p:nvSpPr>
        <p:spPr>
          <a:xfrm>
            <a:off x="400174" y="1904554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9F3354E-08DB-0AB5-27EA-7F79937FEF7D}"/>
              </a:ext>
            </a:extLst>
          </p:cNvPr>
          <p:cNvSpPr/>
          <p:nvPr userDrawn="1"/>
        </p:nvSpPr>
        <p:spPr>
          <a:xfrm>
            <a:off x="399436" y="3849014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6C7BC4B-BC51-3B3D-0B1F-6D4E0FEC0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3D283A7-CBC5-EF1D-7A28-5DC20C3E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981CB38-05E0-9045-812F-5027291CEE44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E654F5A0-741E-9E1A-CE24-82A6C7CBA8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6074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IMAGE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3">
            <a:extLst>
              <a:ext uri="{FF2B5EF4-FFF2-40B4-BE49-F238E27FC236}">
                <a16:creationId xmlns:a16="http://schemas.microsoft.com/office/drawing/2014/main" id="{5812DABB-1D3B-C73C-9B8C-4434B0B259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980" y="2074741"/>
            <a:ext cx="2261109" cy="170038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13">
            <a:extLst>
              <a:ext uri="{FF2B5EF4-FFF2-40B4-BE49-F238E27FC236}">
                <a16:creationId xmlns:a16="http://schemas.microsoft.com/office/drawing/2014/main" id="{51AAD11E-4E36-F38B-F722-7BAEBEDAE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46586" y="2074741"/>
            <a:ext cx="2261109" cy="170038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13">
            <a:extLst>
              <a:ext uri="{FF2B5EF4-FFF2-40B4-BE49-F238E27FC236}">
                <a16:creationId xmlns:a16="http://schemas.microsoft.com/office/drawing/2014/main" id="{F325FDF3-80F2-7684-432F-0D2E2047F4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74192" y="2074741"/>
            <a:ext cx="2261109" cy="170038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F51202DA-FB6B-329C-9204-1DCDA7E158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01798" y="2074741"/>
            <a:ext cx="2261109" cy="170038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DE35347-8014-985C-6919-2978394B24E2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789BA598-6C58-6C8E-0FDE-B92AE1B0C176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37" name="Graphique 12">
              <a:extLst>
                <a:ext uri="{FF2B5EF4-FFF2-40B4-BE49-F238E27FC236}">
                  <a16:creationId xmlns:a16="http://schemas.microsoft.com/office/drawing/2014/main" id="{78E20E2E-E490-5D56-DA91-6FD09D4D4DB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57EE361D-5C42-528B-98B4-712341BC876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Forme libre 40">
                <a:extLst>
                  <a:ext uri="{FF2B5EF4-FFF2-40B4-BE49-F238E27FC236}">
                    <a16:creationId xmlns:a16="http://schemas.microsoft.com/office/drawing/2014/main" id="{0F48E3AE-04B0-7945-6703-5F9B9CB9646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35712302-AC55-4977-E4F7-9216D101B8D7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E7869F75-A1B2-F1CC-ACE2-7557BD100CE2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95D15255-15BF-357C-06F8-F51F45853917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D800BFAE-F650-173E-F099-97E36307CBA1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1217129B-6381-2429-B07E-B890650DC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3EDF1BB-9AB6-9597-6101-D6E7538B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25389F2D-0A5B-0293-0A7B-FDE8F63A3DD9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53ACEBA-0EF8-D0DE-2C81-CFC4EE1AE919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7689BC54-A2F4-4E56-BF92-FDF91F7E6998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D17938BD-82BD-4EAC-43E8-F170BC778FD3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ED42B8AE-6701-251A-FFEF-A961331C16A9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B8021D8A-290F-6470-82AA-A0598E73DB5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B4860C66-6ABF-5C89-490F-08416592C026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7F78231E-CD88-4271-5160-2F0150A2DCDA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texte 17">
            <a:extLst>
              <a:ext uri="{FF2B5EF4-FFF2-40B4-BE49-F238E27FC236}">
                <a16:creationId xmlns:a16="http://schemas.microsoft.com/office/drawing/2014/main" id="{1830F6FA-94F4-BA59-2E49-5681185442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69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58BC7343-DF12-8EBF-91E9-064C97AB30B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6069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83AF3E8-4A70-9B7B-DCA9-EB4606AFE2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43675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19" name="Espace réservé du texte 41">
            <a:extLst>
              <a:ext uri="{FF2B5EF4-FFF2-40B4-BE49-F238E27FC236}">
                <a16:creationId xmlns:a16="http://schemas.microsoft.com/office/drawing/2014/main" id="{FB63DE4C-FD18-71D8-C43D-C68EF034C7A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43675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6B86BCFB-95A9-4833-5A9E-B560495FB52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73577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21" name="Espace réservé du texte 41">
            <a:extLst>
              <a:ext uri="{FF2B5EF4-FFF2-40B4-BE49-F238E27FC236}">
                <a16:creationId xmlns:a16="http://schemas.microsoft.com/office/drawing/2014/main" id="{6AACFDF6-AE51-C0ED-CE95-279F2ADCE76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73577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CC201C73-E563-168F-4B32-C44EC49236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1183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23" name="Espace réservé du texte 41">
            <a:extLst>
              <a:ext uri="{FF2B5EF4-FFF2-40B4-BE49-F238E27FC236}">
                <a16:creationId xmlns:a16="http://schemas.microsoft.com/office/drawing/2014/main" id="{16C79258-803E-5DDD-9A85-0177316EE0A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01183" y="4587276"/>
            <a:ext cx="2261724" cy="11912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41BB07-4457-FDEF-1DBC-D1C635781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C51B4E1-F4FC-B0F9-1BFD-19B62E8F5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97487A0-BD59-C4D5-A619-A7D8E20D3779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EB523C08-5477-D4AC-AB52-1D28EB8255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243688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OUBLE BLOC TEX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A471F423-33E8-3044-7F33-10BD4271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8A21CC8D-31B5-CA7C-9F55-26E03484E068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C928324-5F6A-D421-02B3-810E5639146E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EA6D78D9-32E7-F7DB-B524-DCF19F2B4755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26656E4E-D474-3A14-B529-65AFCCC36AEB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0FE6C7F1-51C7-AB00-CE78-907641DC0576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CEA3F861-5109-892C-F5AF-BCAB80551345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1DB5A1B-6200-7542-EF82-85254F5E7C86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9DD9C785-275A-7DC0-84FC-08D51908F2A8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2857E1A8-7AA9-652D-B6F6-8DC9311E74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46075" y="2609850"/>
            <a:ext cx="5554663" cy="338137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D589EF94-83B2-1D4C-DD15-C3321E225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6075" y="1827681"/>
            <a:ext cx="5554663" cy="690260"/>
          </a:xfrm>
        </p:spPr>
        <p:txBody>
          <a:bodyPr>
            <a:noAutofit/>
          </a:bodyPr>
          <a:lstStyle>
            <a:lvl1pPr algn="l">
              <a:defRPr sz="1800" b="0" i="0" cap="all" baseline="0">
                <a:solidFill>
                  <a:schemeClr val="accent6"/>
                </a:solidFill>
                <a:latin typeface="CNES Sans Light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</a:p>
        </p:txBody>
      </p:sp>
      <p:sp>
        <p:nvSpPr>
          <p:cNvPr id="30" name="Espace réservé du texte 24">
            <a:extLst>
              <a:ext uri="{FF2B5EF4-FFF2-40B4-BE49-F238E27FC236}">
                <a16:creationId xmlns:a16="http://schemas.microsoft.com/office/drawing/2014/main" id="{0B65758A-3158-8A60-F2FA-ADE09BF2EA2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10287" y="2607953"/>
            <a:ext cx="5554663" cy="338137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BF857484-FC2B-8CDC-7E17-AF39A1E75F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10287" y="1825784"/>
            <a:ext cx="5554663" cy="690260"/>
          </a:xfrm>
        </p:spPr>
        <p:txBody>
          <a:bodyPr>
            <a:noAutofit/>
          </a:bodyPr>
          <a:lstStyle>
            <a:lvl1pPr algn="l">
              <a:defRPr sz="1800" b="0" i="0" cap="all" baseline="0">
                <a:solidFill>
                  <a:schemeClr val="accent6"/>
                </a:solidFill>
                <a:latin typeface="CNES Sans Light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48F0A28-F3BF-8651-A2F9-D464584EC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475ED5C-C2AE-50F1-5987-A0FDC5FCB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F2DBA32-DD20-B7A2-D9DD-9B1278875AE7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A245DC30-E4A5-D142-BC60-CD59F9DC2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2080780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NE IMAGE + TEX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EA642-94AF-4EF7-C1D4-7CF473DBA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125"/>
            <a:ext cx="5730875" cy="1325563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A55CAEE-C49A-BFA7-3E76-681BAA431A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4922" y="365125"/>
            <a:ext cx="5383555" cy="5634035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35F3B-B88B-6257-E779-8E313D97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FEEF07B0-130F-9322-8AFC-C6617DDE9EA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388E3FB-117A-307D-7D97-76A5F84C37A9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E4E4BE75-DD94-E73A-52A1-3CB4A65F7CCE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5F1B8D20-7C8B-37FB-55D5-97B06A5F9CFB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723E8623-195F-F7CA-8FCE-585DEED4FF5E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8EFB0EE0-540C-0D81-2DA5-ADCA1DD840C6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C4C258D-C975-D5D9-271A-47EC0E8E873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B58CBC45-C0C4-1916-F695-790807D6F2F3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2FFD16B1-F5AA-247F-1FE8-E96F90759D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6075" y="1806576"/>
            <a:ext cx="5749925" cy="4184650"/>
          </a:xfrm>
        </p:spPr>
        <p:txBody>
          <a:bodyPr/>
          <a:lstStyle/>
          <a:p>
            <a:r>
              <a:rPr lang="fr-FR" u="none" strike="noStrike" dirty="0">
                <a:effectLst/>
              </a:rPr>
              <a:t>Sed </a:t>
            </a:r>
            <a:r>
              <a:rPr lang="fr-FR" u="none" strike="noStrike" dirty="0" err="1">
                <a:effectLst/>
              </a:rPr>
              <a:t>efficitur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nisl</a:t>
            </a:r>
            <a:r>
              <a:rPr lang="fr-FR" u="none" strike="noStrike" dirty="0">
                <a:effectLst/>
              </a:rPr>
              <a:t> ut </a:t>
            </a:r>
            <a:r>
              <a:rPr lang="fr-FR" u="none" strike="noStrike" dirty="0" err="1">
                <a:effectLst/>
              </a:rPr>
              <a:t>fermentum</a:t>
            </a:r>
            <a:r>
              <a:rPr lang="fr-FR" u="none" strike="noStrike" dirty="0">
                <a:effectLst/>
              </a:rPr>
              <a:t> cursus, </a:t>
            </a:r>
            <a:r>
              <a:rPr lang="fr-FR" u="none" strike="noStrike" dirty="0" err="1">
                <a:effectLst/>
              </a:rPr>
              <a:t>justo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felis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volutpat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tortor</a:t>
            </a:r>
            <a:r>
              <a:rPr lang="fr-FR" u="none" strike="noStrike" dirty="0">
                <a:effectLst/>
              </a:rPr>
              <a:t>, a rhoncus </a:t>
            </a:r>
            <a:r>
              <a:rPr lang="fr-FR" u="none" strike="noStrike" dirty="0" err="1">
                <a:effectLst/>
              </a:rPr>
              <a:t>justo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odio</a:t>
            </a:r>
            <a:r>
              <a:rPr lang="fr-FR" u="none" strike="noStrike" dirty="0">
                <a:effectLst/>
              </a:rPr>
              <a:t> nec </a:t>
            </a:r>
            <a:r>
              <a:rPr lang="fr-FR" u="none" strike="noStrike" dirty="0" err="1">
                <a:effectLst/>
              </a:rPr>
              <a:t>odio</a:t>
            </a:r>
            <a:r>
              <a:rPr lang="fr-FR" u="none" strike="noStrike" dirty="0">
                <a:effectLst/>
              </a:rPr>
              <a:t>. </a:t>
            </a:r>
            <a:r>
              <a:rPr lang="fr-FR" u="none" strike="noStrike" dirty="0" err="1">
                <a:effectLst/>
              </a:rPr>
              <a:t>Vivamus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lacinia</a:t>
            </a:r>
            <a:r>
              <a:rPr lang="fr-FR" u="none" strike="noStrike" dirty="0">
                <a:effectLst/>
              </a:rPr>
              <a:t> et </a:t>
            </a:r>
            <a:r>
              <a:rPr lang="fr-FR" u="none" strike="noStrike" dirty="0" err="1">
                <a:effectLst/>
              </a:rPr>
              <a:t>nulla</a:t>
            </a:r>
            <a:r>
              <a:rPr lang="fr-FR" u="none" strike="noStrike" dirty="0">
                <a:effectLst/>
              </a:rPr>
              <a:t> ut </a:t>
            </a:r>
            <a:r>
              <a:rPr lang="fr-FR" u="none" strike="noStrike" dirty="0" err="1">
                <a:effectLst/>
              </a:rPr>
              <a:t>feugiat</a:t>
            </a:r>
            <a:r>
              <a:rPr lang="fr-FR" u="none" strike="noStrike" dirty="0">
                <a:effectLst/>
              </a:rPr>
              <a:t>. Integer </a:t>
            </a:r>
            <a:r>
              <a:rPr lang="fr-FR" u="none" strike="noStrike" dirty="0" err="1">
                <a:effectLst/>
              </a:rPr>
              <a:t>interdum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urna</a:t>
            </a:r>
            <a:r>
              <a:rPr lang="fr-FR" u="none" strike="noStrike" dirty="0">
                <a:effectLst/>
              </a:rPr>
              <a:t> non </a:t>
            </a:r>
            <a:r>
              <a:rPr lang="fr-FR" u="none" strike="noStrike" dirty="0" err="1">
                <a:effectLst/>
              </a:rPr>
              <a:t>placerat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iaculis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arcu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neque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vestibulum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purus</a:t>
            </a:r>
            <a:r>
              <a:rPr lang="fr-FR" u="none" strike="noStrike" dirty="0">
                <a:effectLst/>
              </a:rPr>
              <a:t>, a </a:t>
            </a:r>
            <a:r>
              <a:rPr lang="fr-FR" u="none" strike="noStrike" dirty="0" err="1">
                <a:effectLst/>
              </a:rPr>
              <a:t>ultricies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quam</a:t>
            </a:r>
            <a:r>
              <a:rPr lang="fr-FR" u="none" strike="noStrike" dirty="0">
                <a:effectLst/>
              </a:rPr>
              <a:t> magna eu ante. Integer </a:t>
            </a:r>
            <a:r>
              <a:rPr lang="fr-FR" u="none" strike="noStrike" dirty="0" err="1">
                <a:effectLst/>
              </a:rPr>
              <a:t>porttitor</a:t>
            </a:r>
            <a:r>
              <a:rPr lang="fr-FR" u="none" strike="noStrike" dirty="0">
                <a:effectLst/>
              </a:rPr>
              <a:t> ipsum </a:t>
            </a:r>
            <a:r>
              <a:rPr lang="fr-FR" u="none" strike="noStrike" dirty="0" err="1">
                <a:effectLst/>
              </a:rPr>
              <a:t>urna</a:t>
            </a:r>
            <a:r>
              <a:rPr lang="fr-FR" u="none" strike="noStrike" dirty="0">
                <a:effectLst/>
              </a:rPr>
              <a:t>. </a:t>
            </a:r>
            <a:r>
              <a:rPr lang="fr-FR" u="none" strike="noStrike" dirty="0" err="1">
                <a:effectLst/>
              </a:rPr>
              <a:t>Proin</a:t>
            </a:r>
            <a:r>
              <a:rPr lang="fr-FR" u="none" strike="noStrike" dirty="0">
                <a:effectLst/>
              </a:rPr>
              <a:t> at </a:t>
            </a:r>
            <a:r>
              <a:rPr lang="fr-FR" u="none" strike="noStrike" dirty="0" err="1">
                <a:effectLst/>
              </a:rPr>
              <a:t>faucibus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lectus</a:t>
            </a:r>
            <a:r>
              <a:rPr lang="fr-FR" u="none" strike="noStrike" dirty="0">
                <a:effectLst/>
              </a:rPr>
              <a:t>, id </a:t>
            </a:r>
            <a:r>
              <a:rPr lang="fr-FR" u="none" strike="noStrike" dirty="0" err="1">
                <a:effectLst/>
              </a:rPr>
              <a:t>eleifend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quam</a:t>
            </a:r>
            <a:r>
              <a:rPr lang="fr-FR" u="none" strike="noStrike" dirty="0">
                <a:effectLst/>
              </a:rPr>
              <a:t>. </a:t>
            </a:r>
            <a:r>
              <a:rPr lang="fr-FR" u="none" strike="noStrike" dirty="0">
                <a:solidFill>
                  <a:schemeClr val="accent6"/>
                </a:solidFill>
                <a:effectLst/>
              </a:rPr>
              <a:t>Duis </a:t>
            </a:r>
            <a:r>
              <a:rPr lang="fr-FR" u="none" strike="noStrike" dirty="0" err="1">
                <a:solidFill>
                  <a:schemeClr val="accent6"/>
                </a:solidFill>
                <a:effectLst/>
              </a:rPr>
              <a:t>eget</a:t>
            </a:r>
            <a:r>
              <a:rPr lang="fr-FR" u="none" strike="noStrike" dirty="0">
                <a:solidFill>
                  <a:schemeClr val="accent6"/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accent6"/>
                </a:solidFill>
                <a:effectLst/>
              </a:rPr>
              <a:t>iaculis</a:t>
            </a:r>
            <a:r>
              <a:rPr lang="fr-FR" u="none" strike="noStrike" dirty="0">
                <a:solidFill>
                  <a:schemeClr val="accent6"/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accent6"/>
                </a:solidFill>
                <a:effectLst/>
              </a:rPr>
              <a:t>dui</a:t>
            </a:r>
            <a:r>
              <a:rPr lang="fr-FR" u="none" strike="noStrike" dirty="0">
                <a:solidFill>
                  <a:schemeClr val="accent6"/>
                </a:solidFill>
                <a:effectLst/>
              </a:rPr>
              <a:t>. </a:t>
            </a:r>
            <a:r>
              <a:rPr lang="fr-FR" u="none" strike="noStrike" dirty="0" err="1">
                <a:effectLst/>
              </a:rPr>
              <a:t>Aliquam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mattis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lectus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tempor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ultricies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felis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quis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finibus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leo</a:t>
            </a:r>
            <a:r>
              <a:rPr lang="fr-FR" u="none" strike="noStrike" dirty="0">
                <a:effectLst/>
              </a:rPr>
              <a:t>. </a:t>
            </a:r>
            <a:r>
              <a:rPr lang="fr-FR" u="none" strike="noStrike" dirty="0" err="1">
                <a:effectLst/>
              </a:rPr>
              <a:t>Donec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justo</a:t>
            </a:r>
            <a:r>
              <a:rPr lang="fr-FR" u="none" strike="noStrike" dirty="0">
                <a:effectLst/>
              </a:rPr>
              <a:t> nunc, pulvinar </a:t>
            </a:r>
            <a:r>
              <a:rPr lang="fr-FR" u="none" strike="noStrike" dirty="0" err="1">
                <a:effectLst/>
              </a:rPr>
              <a:t>eget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lorem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vel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sodales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volutpat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eros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610C3B8-642A-462D-BB1C-CA7C35885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CD6DDB5-3289-5974-B074-0BD02A8DABD3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32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SAÏQU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4F3F87-0308-9A98-AC93-E383DE2C6721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0D71F61-AF76-A274-30DB-04E83A235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1806575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8F7A684E-5491-17A1-88FE-6C92F0271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59698" y="1806575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129476B-56C5-F74F-2762-D2181C4D25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5620" y="1806575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B90BC7AA-B892-80AE-8FDF-D1D82153A8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1541" y="1811465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19E2CBD-6589-9A19-4A08-A76E573BF5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17463" y="1806575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8">
            <a:extLst>
              <a:ext uri="{FF2B5EF4-FFF2-40B4-BE49-F238E27FC236}">
                <a16:creationId xmlns:a16="http://schemas.microsoft.com/office/drawing/2014/main" id="{9FA58EE9-4831-7F71-EF32-465E3F6589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075" y="3963466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8">
            <a:extLst>
              <a:ext uri="{FF2B5EF4-FFF2-40B4-BE49-F238E27FC236}">
                <a16:creationId xmlns:a16="http://schemas.microsoft.com/office/drawing/2014/main" id="{254266E2-C4CE-FE6B-79B7-5B32156498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59698" y="3963466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8">
            <a:extLst>
              <a:ext uri="{FF2B5EF4-FFF2-40B4-BE49-F238E27FC236}">
                <a16:creationId xmlns:a16="http://schemas.microsoft.com/office/drawing/2014/main" id="{D9BD41E1-624F-B784-C8B3-0A3B1C94E4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5620" y="3963466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100F8584-0229-5274-4830-9AD6D51DC3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31541" y="3968356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C79EFF97-EEFD-A2DD-548F-9C982F4017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17463" y="3963466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F1592-21F6-F099-462D-A304C9FA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D28CCC98-F414-F32D-1960-B82703727CAD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5CDE0EF-9022-554A-EF8C-8717F82AFA13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92D80825-8FB8-B674-7D3A-C84E8F25F308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D9697CE6-1E39-A437-B35E-A832042E5DF1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533D8DD0-E852-A54D-EA50-D763A5B58717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D27358CA-DB86-59EC-054C-1AD32B1F3AE9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A3216F31-1F8F-C725-C73B-12757F8F4A7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85D4931C-0E70-054F-A80A-DE4EBFF9D73E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C1AC68AC-35C1-1B52-F938-C101325BB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9F11A82-599C-1583-F08E-E11071FD5F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033D597-5D14-0AA0-2D56-08019EC54E66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32992C87-55F7-7371-D515-B35E1E03DB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3481212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8E02D-8152-5CA5-2E20-A4C1EE6299E1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0D71F61-AF76-A274-30DB-04E83A235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346075"/>
            <a:ext cx="4667469" cy="2746375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FCDB21D6-83E1-CA30-6311-1EAFBF6DF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766" y="346074"/>
            <a:ext cx="6509711" cy="564673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5140B622-2D8B-E737-07A0-B54F0DA8A7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075" y="3246437"/>
            <a:ext cx="4667469" cy="2746375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3CA2BB-57C6-CD2F-33D1-0252F043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A7E16439-A37F-235D-15EE-63C272E6DA0A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CBFA1D3-2BC4-9087-3594-F4A2E048A0B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4F482E43-E21B-9AC7-4ACB-C0B49E24EBA3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715309FE-1246-4AA9-7017-A6A5F6910080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20356F4F-5EF0-DBED-8CAA-0F74BC279D1C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F8AFA1B9-AF18-C334-4495-C37690EFB6FA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24C7AC6A-9DB0-023F-8B4A-DF60679DC6BE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A6708A5F-3B0B-A5CD-BFC8-140D370E7956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7FB4DB5-E9C1-549B-EBEF-00CFEAC1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832DB33-D5C4-24E3-388E-5423D3AEA788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65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I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051FA2BA-A837-4EA6-E072-51CC10D24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6971" y="1788657"/>
            <a:ext cx="5181600" cy="556264"/>
          </a:xfrm>
          <a:noFill/>
        </p:spPr>
        <p:txBody>
          <a:bodyPr>
            <a:normAutofit/>
          </a:bodyPr>
          <a:lstStyle>
            <a:lvl1pPr algn="ctr">
              <a:defRPr sz="2800" cap="all" baseline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4"/>
                    </a:gs>
                    <a:gs pos="69000">
                      <a:schemeClr val="bg2"/>
                    </a:gs>
                    <a:gs pos="31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2F534B0-36F1-12CB-B821-20BF839A76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6970" y="1268403"/>
            <a:ext cx="5181599" cy="510540"/>
          </a:xfrm>
        </p:spPr>
        <p:txBody>
          <a:bodyPr anchor="b">
            <a:normAutofit/>
          </a:bodyPr>
          <a:lstStyle>
            <a:lvl1pPr algn="ctr">
              <a:defRPr sz="2000" b="0" i="0" spc="300">
                <a:solidFill>
                  <a:schemeClr val="accent3"/>
                </a:solidFill>
                <a:latin typeface="CNES Sans Light" pitchFamily="2" charset="77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FF88803-7F70-6672-8224-13135BB1648C}"/>
              </a:ext>
            </a:extLst>
          </p:cNvPr>
          <p:cNvSpPr txBox="1"/>
          <p:nvPr userDrawn="1"/>
        </p:nvSpPr>
        <p:spPr>
          <a:xfrm>
            <a:off x="9850582" y="7367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808DFE-8EA3-1E11-D65E-88A31F86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A940CBAB-5102-3AA0-6AE0-40E63F1922B6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7AE8D67-8F89-4DA4-98C2-61E39902EA61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C091EDAC-0604-DC45-F0EA-DBCAD7EF3945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D3FCFAAF-834C-5506-780E-399AC2B4EED9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F52D5F06-166B-E2BE-2BFB-0CE827E0B62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B3EC9EE2-0190-4508-3926-4804AF9345F3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C7907F7D-2285-A68A-7BB2-3F7175B06FC1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BB477ECD-22A8-7D7D-E3D0-6E733E09E82B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FBC2567-204A-8A19-04C9-1E368D8D913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69BAA407-A89F-CA91-A7FA-6D1C82C574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5413" y="2344738"/>
            <a:ext cx="6843712" cy="2092325"/>
          </a:xfrm>
        </p:spPr>
        <p:txBody>
          <a:bodyPr anchor="ctr">
            <a:normAutofit/>
          </a:bodyPr>
          <a:lstStyle>
            <a:lvl1pPr algn="ctr">
              <a:defRPr sz="3600" cap="all" baseline="0"/>
            </a:lvl1pPr>
          </a:lstStyle>
          <a:p>
            <a:pPr lvl="0"/>
            <a:r>
              <a:rPr lang="fr-FR" dirty="0"/>
              <a:t>CITATION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2B8EB6E7-F73F-0154-EBBE-5FD9B5744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520A4027-3171-299B-E13C-8E4A1A5A8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1461" y="4147871"/>
            <a:ext cx="1687792" cy="1125195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1BFB37C9-D862-70BC-80C9-A1CF67361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22747" y="1574599"/>
            <a:ext cx="1687792" cy="1125195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9A3F3EAA-5F8E-C7AD-FA84-C2093BB12DCF}"/>
              </a:ext>
            </a:extLst>
          </p:cNvPr>
          <p:cNvSpPr/>
          <p:nvPr userDrawn="1"/>
        </p:nvSpPr>
        <p:spPr>
          <a:xfrm>
            <a:off x="1659303" y="720926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5935F58-E742-7BBC-49BE-BC2ECDC0CDDB}"/>
              </a:ext>
            </a:extLst>
          </p:cNvPr>
          <p:cNvSpPr/>
          <p:nvPr userDrawn="1"/>
        </p:nvSpPr>
        <p:spPr>
          <a:xfrm>
            <a:off x="1117360" y="5143252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20BC10D-A924-8FFB-408C-FFE940E64519}"/>
              </a:ext>
            </a:extLst>
          </p:cNvPr>
          <p:cNvSpPr/>
          <p:nvPr userDrawn="1"/>
        </p:nvSpPr>
        <p:spPr>
          <a:xfrm>
            <a:off x="9569066" y="735124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AA2913B-74C8-8174-ED6D-10954ADEC47B}"/>
              </a:ext>
            </a:extLst>
          </p:cNvPr>
          <p:cNvSpPr/>
          <p:nvPr userDrawn="1"/>
        </p:nvSpPr>
        <p:spPr>
          <a:xfrm>
            <a:off x="10936273" y="521208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56B124B-E01A-CB14-F9C9-DD9B64A91E9A}"/>
              </a:ext>
            </a:extLst>
          </p:cNvPr>
          <p:cNvSpPr/>
          <p:nvPr userDrawn="1"/>
        </p:nvSpPr>
        <p:spPr>
          <a:xfrm>
            <a:off x="4352652" y="5325502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CE9024E-0D32-C6D9-6F08-656DF81476CB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61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75439E47-8237-1C3E-087B-62ADDA10250C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1FDF3ECF-DCDA-FF80-3972-DABD4B5F7D78}"/>
              </a:ext>
            </a:extLst>
          </p:cNvPr>
          <p:cNvSpPr/>
          <p:nvPr userDrawn="1"/>
        </p:nvSpPr>
        <p:spPr>
          <a:xfrm>
            <a:off x="2273068" y="-7617"/>
            <a:ext cx="7690188" cy="6902506"/>
          </a:xfrm>
          <a:custGeom>
            <a:avLst/>
            <a:gdLst>
              <a:gd name="connsiteX0" fmla="*/ 1907151 w 7690188"/>
              <a:gd name="connsiteY0" fmla="*/ 0 h 6902506"/>
              <a:gd name="connsiteX1" fmla="*/ 5783037 w 7690188"/>
              <a:gd name="connsiteY1" fmla="*/ 0 h 6902506"/>
              <a:gd name="connsiteX2" fmla="*/ 5838915 w 7690188"/>
              <a:gd name="connsiteY2" fmla="*/ 32129 h 6902506"/>
              <a:gd name="connsiteX3" fmla="*/ 7690188 w 7690188"/>
              <a:gd name="connsiteY3" fmla="*/ 3320556 h 6902506"/>
              <a:gd name="connsiteX4" fmla="*/ 5341778 w 7690188"/>
              <a:gd name="connsiteY4" fmla="*/ 6863483 h 6902506"/>
              <a:gd name="connsiteX5" fmla="*/ 5242808 w 7690188"/>
              <a:gd name="connsiteY5" fmla="*/ 6902506 h 6902506"/>
              <a:gd name="connsiteX6" fmla="*/ 2447380 w 7690188"/>
              <a:gd name="connsiteY6" fmla="*/ 6902506 h 6902506"/>
              <a:gd name="connsiteX7" fmla="*/ 2348410 w 7690188"/>
              <a:gd name="connsiteY7" fmla="*/ 6863483 h 6902506"/>
              <a:gd name="connsiteX8" fmla="*/ 0 w 7690188"/>
              <a:gd name="connsiteY8" fmla="*/ 3320556 h 6902506"/>
              <a:gd name="connsiteX9" fmla="*/ 1851273 w 7690188"/>
              <a:gd name="connsiteY9" fmla="*/ 32129 h 6902506"/>
              <a:gd name="connsiteX10" fmla="*/ 1907151 w 7690188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188" h="6902506">
                <a:moveTo>
                  <a:pt x="1907151" y="0"/>
                </a:moveTo>
                <a:lnTo>
                  <a:pt x="5783037" y="0"/>
                </a:lnTo>
                <a:lnTo>
                  <a:pt x="5838915" y="32129"/>
                </a:lnTo>
                <a:cubicBezTo>
                  <a:pt x="6948797" y="706510"/>
                  <a:pt x="7690188" y="1926952"/>
                  <a:pt x="7690188" y="3320556"/>
                </a:cubicBezTo>
                <a:cubicBezTo>
                  <a:pt x="7690188" y="4913246"/>
                  <a:pt x="6721840" y="6279767"/>
                  <a:pt x="5341778" y="6863483"/>
                </a:cubicBezTo>
                <a:lnTo>
                  <a:pt x="5242808" y="6902506"/>
                </a:lnTo>
                <a:lnTo>
                  <a:pt x="2447380" y="6902506"/>
                </a:lnTo>
                <a:lnTo>
                  <a:pt x="2348410" y="6863483"/>
                </a:lnTo>
                <a:cubicBezTo>
                  <a:pt x="968348" y="6279767"/>
                  <a:pt x="0" y="4913246"/>
                  <a:pt x="0" y="3320556"/>
                </a:cubicBezTo>
                <a:cubicBezTo>
                  <a:pt x="0" y="1926952"/>
                  <a:pt x="741391" y="706510"/>
                  <a:pt x="1851273" y="32129"/>
                </a:cubicBezTo>
                <a:lnTo>
                  <a:pt x="190715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5E1ADA71-974F-2E79-D5DC-AAA246A1C0D3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1E8C99-0E22-5E8F-733D-4707573F72C1}"/>
              </a:ext>
            </a:extLst>
          </p:cNvPr>
          <p:cNvSpPr/>
          <p:nvPr userDrawn="1"/>
        </p:nvSpPr>
        <p:spPr>
          <a:xfrm>
            <a:off x="10947724" y="281949"/>
            <a:ext cx="819925" cy="870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DF22C6D9-A177-2F78-2784-9AD26678D2FD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1C69A67-D25C-D05D-50AB-F4BE0CDB8CBB}"/>
              </a:ext>
            </a:extLst>
          </p:cNvPr>
          <p:cNvSpPr/>
          <p:nvPr userDrawn="1"/>
        </p:nvSpPr>
        <p:spPr>
          <a:xfrm>
            <a:off x="308922" y="1889763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19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4A7A65-D6F9-6CCE-CA6B-545C1A461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715" y="3234562"/>
            <a:ext cx="10617120" cy="1655762"/>
          </a:xfrm>
        </p:spPr>
        <p:txBody>
          <a:bodyPr>
            <a:noAutofit/>
          </a:bodyPr>
          <a:lstStyle>
            <a:lvl1pPr marL="0" indent="0" algn="ctr">
              <a:buNone/>
              <a:defRPr sz="6000" cap="all" baseline="0">
                <a:ln w="15875">
                  <a:noFill/>
                </a:ln>
                <a:gradFill>
                  <a:gsLst>
                    <a:gs pos="89000">
                      <a:schemeClr val="accent3"/>
                    </a:gs>
                    <a:gs pos="0">
                      <a:schemeClr val="tx2"/>
                    </a:gs>
                    <a:gs pos="20000">
                      <a:schemeClr val="bg2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</a:gra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STYLE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9C5A76-02A2-CBFD-57CF-BFFA9F1E3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714" y="1385339"/>
            <a:ext cx="10617121" cy="2040184"/>
          </a:xfrm>
        </p:spPr>
        <p:txBody>
          <a:bodyPr anchor="b">
            <a:normAutofit/>
          </a:bodyPr>
          <a:lstStyle>
            <a:lvl1pPr algn="ctr">
              <a:defRPr sz="7200" b="0" i="0" cap="all" baseline="0">
                <a:solidFill>
                  <a:schemeClr val="tx1"/>
                </a:solidFill>
                <a:latin typeface="CNES Sans ExtraLight" pitchFamily="2" charset="77"/>
              </a:defRPr>
            </a:lvl1pPr>
          </a:lstStyle>
          <a:p>
            <a:r>
              <a:rPr lang="fr-FR" dirty="0"/>
              <a:t>STYLE DU TITRE</a:t>
            </a: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9E599253-FF47-07F1-23D1-8E5D065EB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7093" y="350841"/>
            <a:ext cx="643740" cy="705638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DB8CACFF-2781-E00D-665A-125B884081D7}"/>
              </a:ext>
            </a:extLst>
          </p:cNvPr>
          <p:cNvSpPr/>
          <p:nvPr userDrawn="1"/>
        </p:nvSpPr>
        <p:spPr>
          <a:xfrm>
            <a:off x="10773676" y="546179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F126601-16C7-807D-496E-2A915B4F0751}"/>
              </a:ext>
            </a:extLst>
          </p:cNvPr>
          <p:cNvSpPr/>
          <p:nvPr userDrawn="1"/>
        </p:nvSpPr>
        <p:spPr>
          <a:xfrm>
            <a:off x="9500237" y="5027873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B124E3A1-2359-6EF4-389E-173F4980390C}"/>
              </a:ext>
            </a:extLst>
          </p:cNvPr>
          <p:cNvSpPr/>
          <p:nvPr userDrawn="1"/>
        </p:nvSpPr>
        <p:spPr>
          <a:xfrm>
            <a:off x="3304006" y="589775"/>
            <a:ext cx="82041" cy="821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7DDF959-F963-A061-4AD3-747E9A8A3410}"/>
              </a:ext>
            </a:extLst>
          </p:cNvPr>
          <p:cNvSpPr/>
          <p:nvPr userDrawn="1"/>
        </p:nvSpPr>
        <p:spPr>
          <a:xfrm>
            <a:off x="1181671" y="1569110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5DC04DD-9D39-757C-400D-6B6E5E72AEA1}"/>
              </a:ext>
            </a:extLst>
          </p:cNvPr>
          <p:cNvCxnSpPr>
            <a:stCxn id="35" idx="7"/>
            <a:endCxn id="34" idx="2"/>
          </p:cNvCxnSpPr>
          <p:nvPr userDrawn="1"/>
        </p:nvCxnSpPr>
        <p:spPr>
          <a:xfrm flipV="1">
            <a:off x="1240420" y="630867"/>
            <a:ext cx="2063586" cy="9483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A627502F-2762-C846-913D-C67FC39F1E36}"/>
              </a:ext>
            </a:extLst>
          </p:cNvPr>
          <p:cNvSpPr/>
          <p:nvPr userDrawn="1"/>
        </p:nvSpPr>
        <p:spPr>
          <a:xfrm>
            <a:off x="3513014" y="6153150"/>
            <a:ext cx="68829" cy="688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FF09254-58C5-59BC-A39E-213708643240}"/>
              </a:ext>
            </a:extLst>
          </p:cNvPr>
          <p:cNvCxnSpPr>
            <a:cxnSpLocks/>
            <a:stCxn id="43" idx="5"/>
            <a:endCxn id="42" idx="5"/>
          </p:cNvCxnSpPr>
          <p:nvPr userDrawn="1"/>
        </p:nvCxnSpPr>
        <p:spPr>
          <a:xfrm flipH="1" flipV="1">
            <a:off x="420957" y="4929463"/>
            <a:ext cx="1244639" cy="10359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5510172-FED6-F64C-AE1E-B887565172D5}"/>
              </a:ext>
            </a:extLst>
          </p:cNvPr>
          <p:cNvCxnSpPr>
            <a:cxnSpLocks/>
            <a:stCxn id="43" idx="2"/>
            <a:endCxn id="39" idx="2"/>
          </p:cNvCxnSpPr>
          <p:nvPr userDrawn="1"/>
        </p:nvCxnSpPr>
        <p:spPr>
          <a:xfrm>
            <a:off x="1606847" y="5941096"/>
            <a:ext cx="1906167" cy="24646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20C11E46-DE6E-AD66-C5B4-D9E017D4D79E}"/>
              </a:ext>
            </a:extLst>
          </p:cNvPr>
          <p:cNvSpPr/>
          <p:nvPr userDrawn="1"/>
        </p:nvSpPr>
        <p:spPr>
          <a:xfrm>
            <a:off x="362208" y="4870714"/>
            <a:ext cx="68829" cy="68829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glow rad="228600">
              <a:schemeClr val="accent3">
                <a:alpha val="2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B4F7EB8-CB2D-156C-7783-A08CD7C7B70B}"/>
              </a:ext>
            </a:extLst>
          </p:cNvPr>
          <p:cNvSpPr/>
          <p:nvPr userDrawn="1"/>
        </p:nvSpPr>
        <p:spPr>
          <a:xfrm>
            <a:off x="1606847" y="5906681"/>
            <a:ext cx="68829" cy="68829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9A30B17-C12D-168C-7947-034124D7ECCA}"/>
              </a:ext>
            </a:extLst>
          </p:cNvPr>
          <p:cNvCxnSpPr>
            <a:cxnSpLocks/>
            <a:stCxn id="49" idx="6"/>
            <a:endCxn id="50" idx="2"/>
          </p:cNvCxnSpPr>
          <p:nvPr userDrawn="1"/>
        </p:nvCxnSpPr>
        <p:spPr>
          <a:xfrm>
            <a:off x="11266815" y="2364340"/>
            <a:ext cx="713591" cy="26714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CE8079D-61EC-2987-4EE0-865B8BD4F394}"/>
              </a:ext>
            </a:extLst>
          </p:cNvPr>
          <p:cNvCxnSpPr>
            <a:cxnSpLocks/>
            <a:stCxn id="51" idx="4"/>
            <a:endCxn id="50" idx="5"/>
          </p:cNvCxnSpPr>
          <p:nvPr userDrawn="1"/>
        </p:nvCxnSpPr>
        <p:spPr>
          <a:xfrm>
            <a:off x="11802064" y="1613604"/>
            <a:ext cx="237091" cy="104221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7F0A78FD-1A9C-809A-72FB-CD459171AF42}"/>
              </a:ext>
            </a:extLst>
          </p:cNvPr>
          <p:cNvSpPr/>
          <p:nvPr userDrawn="1"/>
        </p:nvSpPr>
        <p:spPr>
          <a:xfrm>
            <a:off x="11184774" y="2323248"/>
            <a:ext cx="82041" cy="821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0A11340C-A6F4-56AD-35B9-E92D0AAC949D}"/>
              </a:ext>
            </a:extLst>
          </p:cNvPr>
          <p:cNvSpPr/>
          <p:nvPr userDrawn="1"/>
        </p:nvSpPr>
        <p:spPr>
          <a:xfrm>
            <a:off x="11980406" y="2597072"/>
            <a:ext cx="68829" cy="68829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7DBE897-A39B-B514-3096-6CDA050E37AA}"/>
              </a:ext>
            </a:extLst>
          </p:cNvPr>
          <p:cNvSpPr/>
          <p:nvPr userDrawn="1"/>
        </p:nvSpPr>
        <p:spPr>
          <a:xfrm>
            <a:off x="11767649" y="1544775"/>
            <a:ext cx="68829" cy="68829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>
            <a:glow rad="228600">
              <a:schemeClr val="accent3">
                <a:alpha val="19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4B5EFD-DB87-5195-D6EA-2188E81B2EBC}"/>
              </a:ext>
            </a:extLst>
          </p:cNvPr>
          <p:cNvSpPr/>
          <p:nvPr userDrawn="1"/>
        </p:nvSpPr>
        <p:spPr>
          <a:xfrm>
            <a:off x="284536" y="269313"/>
            <a:ext cx="932123" cy="882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E1AB545-1209-DDFF-A6B2-1934AD14FA21}"/>
              </a:ext>
            </a:extLst>
          </p:cNvPr>
          <p:cNvGrpSpPr/>
          <p:nvPr userDrawn="1"/>
        </p:nvGrpSpPr>
        <p:grpSpPr>
          <a:xfrm>
            <a:off x="354937" y="361065"/>
            <a:ext cx="781291" cy="704939"/>
            <a:chOff x="2295604" y="0"/>
            <a:chExt cx="7600791" cy="6858000"/>
          </a:xfrm>
        </p:grpSpPr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909173F1-F8D5-F503-EE90-F327F26912E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55" name="Graphique 12">
              <a:extLst>
                <a:ext uri="{FF2B5EF4-FFF2-40B4-BE49-F238E27FC236}">
                  <a16:creationId xmlns:a16="http://schemas.microsoft.com/office/drawing/2014/main" id="{FCE26F3A-69D6-50A8-9354-251C05B2D3B8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A672F48E-47B2-7ACA-4217-01DD7997001A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68E79214-CB96-B43C-F738-953B2AEC9B6E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2B9167FD-2360-A612-A5AB-3436406E2CDE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045CE378-6D3A-5F78-21AF-6BEC16366BB7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A67DDEBC-F8C8-11FB-9276-095A734242B9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17752A10-25B3-158D-5947-98A3A3429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7246" y="6008923"/>
            <a:ext cx="4302828" cy="250317"/>
          </a:xfrm>
        </p:spPr>
        <p:txBody>
          <a:bodyPr anchor="ctr">
            <a:noAutofit/>
          </a:bodyPr>
          <a:lstStyle>
            <a:lvl1pPr algn="ctr">
              <a:defRPr sz="2000" cap="all" baseline="0"/>
            </a:lvl1pPr>
          </a:lstStyle>
          <a:p>
            <a:pPr lvl="0"/>
            <a:r>
              <a:rPr lang="fr-FR" dirty="0"/>
              <a:t>LIEU &amp; INFOS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C718C4A-5ABB-B237-D139-90AB6A5D3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7246" y="6292665"/>
            <a:ext cx="4302828" cy="202097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defRPr lang="fr-FR" sz="1600" kern="1200" cap="all" baseline="0" dirty="0">
                <a:solidFill>
                  <a:schemeClr val="tx1"/>
                </a:solidFill>
                <a:latin typeface="CNES Poste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94813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UN BLOC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801105D2-529C-7586-24BA-3D38E0157693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11F4BFF0-058D-CEAA-8346-9EE0F7CE4B74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8F55C-6B31-40F9-44D8-26FD296A4120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385A2E7-3629-61C0-F5B4-02573582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A72A6274-4450-AE40-AA49-BABC730EC06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E4A77AA8-24B0-C2C3-30D4-96FEB12BD6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1806575"/>
            <a:ext cx="11318875" cy="41846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4A94391-FED4-246C-1469-B4F07D787A4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35CD277E-DB30-EC03-EFE9-9C6AA29E31DD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2213F842-C205-31AA-0CFA-7C4791C89CD3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8984FAD5-DD14-7D72-5A4C-CDD4492817C3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F0791A2E-9F2B-5F93-89A3-AAAF0E5CEC53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F67A0A11-B45B-CE3F-AA99-68A4865D48EC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AFCA0403-7F62-64F3-3CA3-5E570BD32AB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0AF1CAD3-C5AD-8CF0-6826-46020345805E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8555F06C-3768-AD74-7B66-35407D200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5302256-A6B0-29BA-70BC-08E653A38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618B8D7-41CC-99AC-CA69-08B191D44C1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2880690E-CC14-65F7-FF5A-1319E5318E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96687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MMAIRE LONG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2BCB33-6DB0-7398-EC0D-BD258D40652D}"/>
              </a:ext>
            </a:extLst>
          </p:cNvPr>
          <p:cNvSpPr/>
          <p:nvPr userDrawn="1"/>
        </p:nvSpPr>
        <p:spPr>
          <a:xfrm>
            <a:off x="6087444" y="0"/>
            <a:ext cx="6096000" cy="618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Forme libre 31">
            <a:extLst>
              <a:ext uri="{FF2B5EF4-FFF2-40B4-BE49-F238E27FC236}">
                <a16:creationId xmlns:a16="http://schemas.microsoft.com/office/drawing/2014/main" id="{2E56E105-CC46-9258-BDCE-45CC5629BAE8}"/>
              </a:ext>
            </a:extLst>
          </p:cNvPr>
          <p:cNvSpPr/>
          <p:nvPr userDrawn="1"/>
        </p:nvSpPr>
        <p:spPr>
          <a:xfrm>
            <a:off x="8079638" y="-49200"/>
            <a:ext cx="61056" cy="17553"/>
          </a:xfrm>
          <a:custGeom>
            <a:avLst/>
            <a:gdLst>
              <a:gd name="connsiteX0" fmla="*/ 30528 w 61056"/>
              <a:gd name="connsiteY0" fmla="*/ 0 h 17553"/>
              <a:gd name="connsiteX1" fmla="*/ 61056 w 61056"/>
              <a:gd name="connsiteY1" fmla="*/ 17553 h 17553"/>
              <a:gd name="connsiteX2" fmla="*/ 0 w 61056"/>
              <a:gd name="connsiteY2" fmla="*/ 17553 h 17553"/>
              <a:gd name="connsiteX3" fmla="*/ 30528 w 61056"/>
              <a:gd name="connsiteY3" fmla="*/ 0 h 1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6" h="17553">
                <a:moveTo>
                  <a:pt x="30528" y="0"/>
                </a:moveTo>
                <a:lnTo>
                  <a:pt x="61056" y="17553"/>
                </a:lnTo>
                <a:lnTo>
                  <a:pt x="0" y="17553"/>
                </a:lnTo>
                <a:lnTo>
                  <a:pt x="30528" y="0"/>
                </a:ln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3AFCAAA6-4246-76DB-573C-9ADBC80BB672}"/>
              </a:ext>
            </a:extLst>
          </p:cNvPr>
          <p:cNvSpPr/>
          <p:nvPr userDrawn="1"/>
        </p:nvSpPr>
        <p:spPr>
          <a:xfrm>
            <a:off x="2076226" y="-31648"/>
            <a:ext cx="6003412" cy="6910494"/>
          </a:xfrm>
          <a:custGeom>
            <a:avLst/>
            <a:gdLst>
              <a:gd name="connsiteX0" fmla="*/ 1975080 w 6003412"/>
              <a:gd name="connsiteY0" fmla="*/ 0 h 6910494"/>
              <a:gd name="connsiteX1" fmla="*/ 6003412 w 6003412"/>
              <a:gd name="connsiteY1" fmla="*/ 0 h 6910494"/>
              <a:gd name="connsiteX2" fmla="*/ 5963706 w 6003412"/>
              <a:gd name="connsiteY2" fmla="*/ 22830 h 6910494"/>
              <a:gd name="connsiteX3" fmla="*/ 4028331 w 6003412"/>
              <a:gd name="connsiteY3" fmla="*/ 3460648 h 6910494"/>
              <a:gd name="connsiteX4" fmla="*/ 5963706 w 6003412"/>
              <a:gd name="connsiteY4" fmla="*/ 6898466 h 6910494"/>
              <a:gd name="connsiteX5" fmla="*/ 5984624 w 6003412"/>
              <a:gd name="connsiteY5" fmla="*/ 6910494 h 6910494"/>
              <a:gd name="connsiteX6" fmla="*/ 1956294 w 6003412"/>
              <a:gd name="connsiteY6" fmla="*/ 6910494 h 6910494"/>
              <a:gd name="connsiteX7" fmla="*/ 1935375 w 6003412"/>
              <a:gd name="connsiteY7" fmla="*/ 6898466 h 6910494"/>
              <a:gd name="connsiteX8" fmla="*/ 0 w 6003412"/>
              <a:gd name="connsiteY8" fmla="*/ 3460648 h 6910494"/>
              <a:gd name="connsiteX9" fmla="*/ 1935375 w 6003412"/>
              <a:gd name="connsiteY9" fmla="*/ 22830 h 6910494"/>
              <a:gd name="connsiteX10" fmla="*/ 1975080 w 6003412"/>
              <a:gd name="connsiteY10" fmla="*/ 0 h 691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3412" h="6910494">
                <a:moveTo>
                  <a:pt x="1975080" y="0"/>
                </a:moveTo>
                <a:lnTo>
                  <a:pt x="6003412" y="0"/>
                </a:lnTo>
                <a:lnTo>
                  <a:pt x="5963706" y="22830"/>
                </a:lnTo>
                <a:cubicBezTo>
                  <a:pt x="4803403" y="727847"/>
                  <a:pt x="4028331" y="2003734"/>
                  <a:pt x="4028331" y="3460648"/>
                </a:cubicBezTo>
                <a:cubicBezTo>
                  <a:pt x="4028331" y="4917563"/>
                  <a:pt x="4803403" y="6193449"/>
                  <a:pt x="5963706" y="6898466"/>
                </a:cubicBezTo>
                <a:lnTo>
                  <a:pt x="5984624" y="6910494"/>
                </a:lnTo>
                <a:lnTo>
                  <a:pt x="1956294" y="6910494"/>
                </a:lnTo>
                <a:lnTo>
                  <a:pt x="1935375" y="6898466"/>
                </a:lnTo>
                <a:cubicBezTo>
                  <a:pt x="775072" y="6193449"/>
                  <a:pt x="0" y="4917563"/>
                  <a:pt x="0" y="3460648"/>
                </a:cubicBezTo>
                <a:cubicBezTo>
                  <a:pt x="0" y="2003734"/>
                  <a:pt x="775072" y="727847"/>
                  <a:pt x="1935375" y="22830"/>
                </a:cubicBezTo>
                <a:lnTo>
                  <a:pt x="1975080" y="0"/>
                </a:lnTo>
                <a:close/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453E3B-45EE-B90B-D426-76D376C2B7A5}"/>
              </a:ext>
            </a:extLst>
          </p:cNvPr>
          <p:cNvSpPr/>
          <p:nvPr userDrawn="1"/>
        </p:nvSpPr>
        <p:spPr>
          <a:xfrm>
            <a:off x="2365422" y="6145528"/>
            <a:ext cx="9344418" cy="712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9B84A-DC2A-1A22-02D5-98E7BA98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AE8E2CD-FAA1-7703-C8A1-3E037A144160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FD3DEC8-C6FA-149D-30D5-BBEFF977610A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181454DF-B040-6800-50F6-B2A2EC8BEFB9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3300649B-D55D-9715-C6FD-24DC05B7F420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AECB97EA-27EB-D077-11D9-987679E0FAF0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4BD02F39-E227-B103-8CFE-05A8BE6A0072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75112B09-5F3C-F045-59C6-2094922DB1C4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41EC700D-819A-7763-F5A6-4F0DD9E7A1ED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00E00466-A05B-31CF-D066-7CC085A534D9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C0B34801-24CE-5940-CD57-A9259553D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DED7A40A-CFEE-53B0-128A-6AA4C2471F4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3EFB96FF-847E-42A7-80E7-7C7DB4C6D9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05B5A2E-AEF5-6C81-968F-DB18A0349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Autofit/>
          </a:bodyPr>
          <a:lstStyle>
            <a:lvl1pPr algn="l">
              <a:defRPr sz="5400" cap="all" baseline="0">
                <a:ln w="15875">
                  <a:noFill/>
                </a:ln>
                <a:gradFill>
                  <a:gsLst>
                    <a:gs pos="0">
                      <a:schemeClr val="tx2"/>
                    </a:gs>
                    <a:gs pos="26000">
                      <a:schemeClr val="bg2"/>
                    </a:gs>
                    <a:gs pos="7400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NES Poster" pitchFamily="2" charset="77"/>
              </a:defRPr>
            </a:lvl1pPr>
          </a:lstStyle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982912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UN BLO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801105D2-529C-7586-24BA-3D38E0157693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11F4BFF0-058D-CEAA-8346-9EE0F7CE4B74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8F55C-6B31-40F9-44D8-26FD296A4120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385A2E7-3629-61C0-F5B4-02573582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A72A6274-4450-AE40-AA49-BABC730EC06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90FEEB0-5930-C2F5-A84B-40E0975807C1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4E37D67A-AD82-ED1B-9648-6D4160A2A129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67D7729-A50A-46FE-B06E-A1D8B785275D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F4198957-BAEE-F35C-5506-77E6D9B287DF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893CDF4F-2A29-69FD-0F47-CB3127D7EA2E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32BDD3CC-2A98-BA4E-96A5-A405A8982E67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513B498E-AA3D-6A66-9210-324F77F220D4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2FC7D1B-0569-DAF4-1366-4DDEC0A38078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14B069-6ACF-B80E-A070-8073287D5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3A5D2D2-1EA4-921E-2DF5-F673ECE2E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764ADAA8-9920-A178-C3FC-DD806C26B7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E4A77AA8-24B0-C2C3-30D4-96FEB12BD6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1806575"/>
            <a:ext cx="11318875" cy="41846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234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CAAB5EB-9C22-3437-D94D-32C4A774F539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AF54BE1-2B64-7CC1-B499-1C1514F9620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" name="Graphique 12">
              <a:extLst>
                <a:ext uri="{FF2B5EF4-FFF2-40B4-BE49-F238E27FC236}">
                  <a16:creationId xmlns:a16="http://schemas.microsoft.com/office/drawing/2014/main" id="{230D0D24-96CD-491C-8B48-64B4172B8A80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B61906F8-6E65-0945-933A-1AB7E5EC4D30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19497B61-1444-6ACD-9373-4506BA6DA70B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F1CAF52E-F37C-D341-08D5-C687A5441082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9FA5455C-E39F-9FDE-E321-12891E195B33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332100D1-A0F3-FF6D-0A6C-2352A7FDA4B5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8C1B46B-66CD-51AD-2511-C628C3ECA242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568F134-F47D-3AD0-FDA4-E2326194FC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DACF6E-17C9-B664-F42B-F82D4F7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8" name="Forme libre 57">
            <a:extLst>
              <a:ext uri="{FF2B5EF4-FFF2-40B4-BE49-F238E27FC236}">
                <a16:creationId xmlns:a16="http://schemas.microsoft.com/office/drawing/2014/main" id="{2ADE32E6-18D0-DA1F-C51A-061FA5F6655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E87392E-3219-8310-A8DF-E8737B1E9EF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28B72D3F-472D-09BF-CF59-310A22B4193B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0311C47A-F4B8-7510-9E29-2F6A8C9F4E46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587E5DBC-2E9F-BC48-B119-87181E41EB3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6652B425-FDDF-F07E-E0AD-6C45966852D6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894E6C3F-D88B-1250-6447-E0A55898DBFD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897E271B-D0DE-18D2-12E0-1A7C7C9259C1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73CA8F28-2890-811C-D141-D87E78D6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221EA4-37CD-BD8D-FCB8-A981FA4C18C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320F944C-69EA-321E-EEF6-419BBE4E5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99F5F5C-19A3-1F95-FFB1-4DA32F8C4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Autofit/>
          </a:bodyPr>
          <a:lstStyle>
            <a:lvl1pPr algn="l">
              <a:defRPr sz="5400" cap="all" baseline="0">
                <a:ln w="15875">
                  <a:noFill/>
                </a:ln>
                <a:gradFill>
                  <a:gsLst>
                    <a:gs pos="0">
                      <a:schemeClr val="tx2"/>
                    </a:gs>
                    <a:gs pos="32000">
                      <a:schemeClr val="bg2"/>
                    </a:gs>
                    <a:gs pos="7800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NES Poster" pitchFamily="2" charset="77"/>
              </a:defRPr>
            </a:lvl1pPr>
          </a:lstStyle>
          <a:p>
            <a:r>
              <a:rPr lang="fr-FR" dirty="0"/>
              <a:t>MODIFIEZ LE TEXTE</a:t>
            </a:r>
          </a:p>
        </p:txBody>
      </p:sp>
    </p:spTree>
    <p:extLst>
      <p:ext uri="{BB962C8B-B14F-4D97-AF65-F5344CB8AC3E}">
        <p14:creationId xmlns:p14="http://schemas.microsoft.com/office/powerpoint/2010/main" val="551523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HOTO PLEINE PAGE CL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pour une image  56">
            <a:extLst>
              <a:ext uri="{FF2B5EF4-FFF2-40B4-BE49-F238E27FC236}">
                <a16:creationId xmlns:a16="http://schemas.microsoft.com/office/drawing/2014/main" id="{CB6CD917-9206-823B-7FEF-E9CF24D9E8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938" y="0"/>
            <a:ext cx="12199938" cy="61467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A94A53-1939-F77D-3664-44370FEC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2744B75B-2F98-7BEC-E830-9E174C92BCEA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D040DC-5B6B-F3F7-7895-F5887A81330B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4C55857-50C3-ED57-137C-58D2F9B4316F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" name="Graphique 12">
              <a:extLst>
                <a:ext uri="{FF2B5EF4-FFF2-40B4-BE49-F238E27FC236}">
                  <a16:creationId xmlns:a16="http://schemas.microsoft.com/office/drawing/2014/main" id="{E7B1557C-EF98-C996-E1A5-8EC83F938014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6CF7951-E36E-6B8B-D87A-EA7DDECC3A4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8848E769-CA89-7864-D8F9-888F4F8708F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75A5FCDA-66B5-E55B-A1A4-35F43A47C9CF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332EA334-E317-F50A-24E3-9C244CE77801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E5F696-9588-5349-05AA-9086ADE1351A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BC41463-7940-7662-74B8-D423B93E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C710748A-44FD-56AB-3618-82FF571538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714" y="3855682"/>
            <a:ext cx="10617121" cy="2040184"/>
          </a:xfrm>
        </p:spPr>
        <p:txBody>
          <a:bodyPr anchor="t">
            <a:normAutofit/>
          </a:bodyPr>
          <a:lstStyle>
            <a:lvl1pPr algn="ctr">
              <a:defRPr sz="4000" b="0" i="0" cap="all" baseline="0">
                <a:solidFill>
                  <a:schemeClr val="bg1"/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STYLE DU SOUS-TITRE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9226112-B7AE-92D2-6FC8-210A7BCEB0D4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7DC07E2-1AA1-A06C-0D81-635CC0994488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8C550B78-B936-E2FA-9F89-58640B16C79D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70EB1762-525E-DFBA-B47B-64A2E4006297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606C44D9-806A-C747-8F0A-9BBD7B447F83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4D42736C-7A99-0051-B4B7-7497A5D2233B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E27C525-5003-E1E8-0AB3-F964E3ED53BB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47F2A069-93FB-313B-E4D4-E434B48817C3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AB6B2FF-DA8F-248C-530A-A6652064FF32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ous-titre 2">
            <a:extLst>
              <a:ext uri="{FF2B5EF4-FFF2-40B4-BE49-F238E27FC236}">
                <a16:creationId xmlns:a16="http://schemas.microsoft.com/office/drawing/2014/main" id="{DC9013CC-538B-F98B-460B-FA9D21300D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715" y="1806575"/>
            <a:ext cx="10617120" cy="2168965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7200" cap="all" baseline="0">
                <a:ln>
                  <a:noFill/>
                </a:ln>
                <a:solidFill>
                  <a:schemeClr val="bg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INSÉREZ </a:t>
            </a:r>
            <a:br>
              <a:rPr lang="fr-FR" dirty="0"/>
            </a:br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177497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TIES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>
            <a:extLst>
              <a:ext uri="{FF2B5EF4-FFF2-40B4-BE49-F238E27FC236}">
                <a16:creationId xmlns:a16="http://schemas.microsoft.com/office/drawing/2014/main" id="{967B417A-F1DF-43AF-8D1C-EAEC52FEAF00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3" name="Forme libre 22">
            <a:extLst>
              <a:ext uri="{FF2B5EF4-FFF2-40B4-BE49-F238E27FC236}">
                <a16:creationId xmlns:a16="http://schemas.microsoft.com/office/drawing/2014/main" id="{B3F51560-2ED4-CD09-700F-1BE9791FE4D6}"/>
              </a:ext>
            </a:extLst>
          </p:cNvPr>
          <p:cNvSpPr/>
          <p:nvPr userDrawn="1"/>
        </p:nvSpPr>
        <p:spPr>
          <a:xfrm>
            <a:off x="2273068" y="-7617"/>
            <a:ext cx="7690188" cy="6902506"/>
          </a:xfrm>
          <a:custGeom>
            <a:avLst/>
            <a:gdLst>
              <a:gd name="connsiteX0" fmla="*/ 1907151 w 7690188"/>
              <a:gd name="connsiteY0" fmla="*/ 0 h 6902506"/>
              <a:gd name="connsiteX1" fmla="*/ 5783037 w 7690188"/>
              <a:gd name="connsiteY1" fmla="*/ 0 h 6902506"/>
              <a:gd name="connsiteX2" fmla="*/ 5838915 w 7690188"/>
              <a:gd name="connsiteY2" fmla="*/ 32129 h 6902506"/>
              <a:gd name="connsiteX3" fmla="*/ 7690188 w 7690188"/>
              <a:gd name="connsiteY3" fmla="*/ 3320556 h 6902506"/>
              <a:gd name="connsiteX4" fmla="*/ 5341778 w 7690188"/>
              <a:gd name="connsiteY4" fmla="*/ 6863483 h 6902506"/>
              <a:gd name="connsiteX5" fmla="*/ 5242808 w 7690188"/>
              <a:gd name="connsiteY5" fmla="*/ 6902506 h 6902506"/>
              <a:gd name="connsiteX6" fmla="*/ 2447380 w 7690188"/>
              <a:gd name="connsiteY6" fmla="*/ 6902506 h 6902506"/>
              <a:gd name="connsiteX7" fmla="*/ 2348410 w 7690188"/>
              <a:gd name="connsiteY7" fmla="*/ 6863483 h 6902506"/>
              <a:gd name="connsiteX8" fmla="*/ 0 w 7690188"/>
              <a:gd name="connsiteY8" fmla="*/ 3320556 h 6902506"/>
              <a:gd name="connsiteX9" fmla="*/ 1851273 w 7690188"/>
              <a:gd name="connsiteY9" fmla="*/ 32129 h 6902506"/>
              <a:gd name="connsiteX10" fmla="*/ 1907151 w 7690188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188" h="6902506">
                <a:moveTo>
                  <a:pt x="1907151" y="0"/>
                </a:moveTo>
                <a:lnTo>
                  <a:pt x="5783037" y="0"/>
                </a:lnTo>
                <a:lnTo>
                  <a:pt x="5838915" y="32129"/>
                </a:lnTo>
                <a:cubicBezTo>
                  <a:pt x="6948797" y="706510"/>
                  <a:pt x="7690188" y="1926952"/>
                  <a:pt x="7690188" y="3320556"/>
                </a:cubicBezTo>
                <a:cubicBezTo>
                  <a:pt x="7690188" y="4913246"/>
                  <a:pt x="6721840" y="6279767"/>
                  <a:pt x="5341778" y="6863483"/>
                </a:cubicBezTo>
                <a:lnTo>
                  <a:pt x="5242808" y="6902506"/>
                </a:lnTo>
                <a:lnTo>
                  <a:pt x="2447380" y="6902506"/>
                </a:lnTo>
                <a:lnTo>
                  <a:pt x="2348410" y="6863483"/>
                </a:lnTo>
                <a:cubicBezTo>
                  <a:pt x="968348" y="6279767"/>
                  <a:pt x="0" y="4913246"/>
                  <a:pt x="0" y="3320556"/>
                </a:cubicBezTo>
                <a:cubicBezTo>
                  <a:pt x="0" y="1926952"/>
                  <a:pt x="741391" y="706510"/>
                  <a:pt x="1851273" y="32129"/>
                </a:cubicBezTo>
                <a:lnTo>
                  <a:pt x="190715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4" name="Forme libre 23">
            <a:extLst>
              <a:ext uri="{FF2B5EF4-FFF2-40B4-BE49-F238E27FC236}">
                <a16:creationId xmlns:a16="http://schemas.microsoft.com/office/drawing/2014/main" id="{1D54C067-070C-BBB0-4732-104B68D26D59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11472E9-C49E-B147-461A-8D551FB6DA7C}"/>
              </a:ext>
            </a:extLst>
          </p:cNvPr>
          <p:cNvCxnSpPr>
            <a:cxnSpLocks/>
            <a:stCxn id="28" idx="6"/>
            <a:endCxn id="31" idx="6"/>
          </p:cNvCxnSpPr>
          <p:nvPr userDrawn="1"/>
        </p:nvCxnSpPr>
        <p:spPr>
          <a:xfrm flipV="1">
            <a:off x="9372988" y="844787"/>
            <a:ext cx="1890523" cy="3719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44E20D4-2301-D74E-A4A6-FCC5B15D06A7}"/>
              </a:ext>
            </a:extLst>
          </p:cNvPr>
          <p:cNvCxnSpPr>
            <a:cxnSpLocks/>
            <a:stCxn id="32" idx="1"/>
            <a:endCxn id="31" idx="5"/>
          </p:cNvCxnSpPr>
          <p:nvPr userDrawn="1"/>
        </p:nvCxnSpPr>
        <p:spPr>
          <a:xfrm flipH="1" flipV="1">
            <a:off x="11253431" y="869121"/>
            <a:ext cx="387184" cy="36958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3CC8E8A0-5F2B-6546-DFCC-91D41C9BBDE9}"/>
              </a:ext>
            </a:extLst>
          </p:cNvPr>
          <p:cNvSpPr/>
          <p:nvPr userDrawn="1"/>
        </p:nvSpPr>
        <p:spPr>
          <a:xfrm>
            <a:off x="2981430" y="5548986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6F2802E-2F2A-7A02-24C0-956FAA0CB089}"/>
              </a:ext>
            </a:extLst>
          </p:cNvPr>
          <p:cNvSpPr/>
          <p:nvPr userDrawn="1"/>
        </p:nvSpPr>
        <p:spPr>
          <a:xfrm>
            <a:off x="9304159" y="1182334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82FF09C-A4C0-1022-7B89-42E18CE911B9}"/>
              </a:ext>
            </a:extLst>
          </p:cNvPr>
          <p:cNvSpPr/>
          <p:nvPr userDrawn="1"/>
        </p:nvSpPr>
        <p:spPr>
          <a:xfrm>
            <a:off x="10773676" y="546179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3783072-5181-C3ED-8594-F3A5F4D268AD}"/>
              </a:ext>
            </a:extLst>
          </p:cNvPr>
          <p:cNvSpPr/>
          <p:nvPr userDrawn="1"/>
        </p:nvSpPr>
        <p:spPr>
          <a:xfrm>
            <a:off x="9500237" y="5027873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4557A09-CA88-E5EB-1A07-2BE4D2F09585}"/>
              </a:ext>
            </a:extLst>
          </p:cNvPr>
          <p:cNvSpPr/>
          <p:nvPr userDrawn="1"/>
        </p:nvSpPr>
        <p:spPr>
          <a:xfrm>
            <a:off x="11194682" y="810372"/>
            <a:ext cx="68829" cy="68829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7DC371-8AA1-1D42-5232-E411B75F097E}"/>
              </a:ext>
            </a:extLst>
          </p:cNvPr>
          <p:cNvSpPr/>
          <p:nvPr userDrawn="1"/>
        </p:nvSpPr>
        <p:spPr>
          <a:xfrm>
            <a:off x="11630535" y="1228629"/>
            <a:ext cx="68829" cy="68829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>
            <a:glow rad="228600">
              <a:schemeClr val="accent3">
                <a:alpha val="17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405C183-9AFC-AF90-C1D2-A772C919F646}"/>
              </a:ext>
            </a:extLst>
          </p:cNvPr>
          <p:cNvSpPr/>
          <p:nvPr userDrawn="1"/>
        </p:nvSpPr>
        <p:spPr>
          <a:xfrm>
            <a:off x="3308214" y="625379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A59B863-1470-4081-8B77-9CC115D832A1}"/>
              </a:ext>
            </a:extLst>
          </p:cNvPr>
          <p:cNvCxnSpPr>
            <a:cxnSpLocks/>
            <a:stCxn id="40" idx="2"/>
            <a:endCxn id="39" idx="6"/>
          </p:cNvCxnSpPr>
          <p:nvPr userDrawn="1"/>
        </p:nvCxnSpPr>
        <p:spPr>
          <a:xfrm flipH="1" flipV="1">
            <a:off x="634488" y="1110266"/>
            <a:ext cx="713534" cy="802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764CA5E-198E-EAEB-3C77-6A1797DB743F}"/>
              </a:ext>
            </a:extLst>
          </p:cNvPr>
          <p:cNvCxnSpPr>
            <a:cxnSpLocks/>
            <a:stCxn id="40" idx="6"/>
            <a:endCxn id="33" idx="2"/>
          </p:cNvCxnSpPr>
          <p:nvPr userDrawn="1"/>
        </p:nvCxnSpPr>
        <p:spPr>
          <a:xfrm flipV="1">
            <a:off x="1416851" y="659794"/>
            <a:ext cx="1891363" cy="5307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11CE9FCF-FFC1-D36B-1050-56748E07DA9A}"/>
              </a:ext>
            </a:extLst>
          </p:cNvPr>
          <p:cNvSpPr/>
          <p:nvPr userDrawn="1"/>
        </p:nvSpPr>
        <p:spPr>
          <a:xfrm>
            <a:off x="565659" y="107585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442D76C-4192-FCB2-566B-2018A8CDABE4}"/>
              </a:ext>
            </a:extLst>
          </p:cNvPr>
          <p:cNvSpPr/>
          <p:nvPr userDrawn="1"/>
        </p:nvSpPr>
        <p:spPr>
          <a:xfrm>
            <a:off x="1348022" y="1156089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4CD96367-1171-2CCA-5E80-561060C52ED2}"/>
              </a:ext>
            </a:extLst>
          </p:cNvPr>
          <p:cNvCxnSpPr>
            <a:cxnSpLocks/>
            <a:stCxn id="43" idx="4"/>
            <a:endCxn id="44" idx="4"/>
          </p:cNvCxnSpPr>
          <p:nvPr userDrawn="1"/>
        </p:nvCxnSpPr>
        <p:spPr>
          <a:xfrm flipV="1">
            <a:off x="531245" y="3429000"/>
            <a:ext cx="387335" cy="194595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1DE9866-E679-4721-503F-1B00C3813A51}"/>
              </a:ext>
            </a:extLst>
          </p:cNvPr>
          <p:cNvCxnSpPr>
            <a:cxnSpLocks/>
            <a:stCxn id="45" idx="3"/>
            <a:endCxn id="44" idx="3"/>
          </p:cNvCxnSpPr>
          <p:nvPr userDrawn="1"/>
        </p:nvCxnSpPr>
        <p:spPr>
          <a:xfrm flipH="1">
            <a:off x="894245" y="2639731"/>
            <a:ext cx="1409538" cy="779189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D5EFF1E5-73BD-16CC-6DD1-5B6698792B03}"/>
              </a:ext>
            </a:extLst>
          </p:cNvPr>
          <p:cNvSpPr/>
          <p:nvPr userDrawn="1"/>
        </p:nvSpPr>
        <p:spPr>
          <a:xfrm>
            <a:off x="496830" y="5306129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AE89EE8-EF05-0A4E-ABAA-DA5CF71F4635}"/>
              </a:ext>
            </a:extLst>
          </p:cNvPr>
          <p:cNvSpPr/>
          <p:nvPr userDrawn="1"/>
        </p:nvSpPr>
        <p:spPr>
          <a:xfrm>
            <a:off x="884165" y="3360171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731D624-8ADA-DB99-B621-FED45C9BB3A2}"/>
              </a:ext>
            </a:extLst>
          </p:cNvPr>
          <p:cNvSpPr/>
          <p:nvPr userDrawn="1"/>
        </p:nvSpPr>
        <p:spPr>
          <a:xfrm>
            <a:off x="2293703" y="2580982"/>
            <a:ext cx="68829" cy="68829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15AB072-91CB-C4D9-0F63-958381E190B6}"/>
              </a:ext>
            </a:extLst>
          </p:cNvPr>
          <p:cNvSpPr/>
          <p:nvPr userDrawn="1"/>
        </p:nvSpPr>
        <p:spPr>
          <a:xfrm>
            <a:off x="2991339" y="5577848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6F9DCB9-2556-783C-2A97-5407E04DB686}"/>
              </a:ext>
            </a:extLst>
          </p:cNvPr>
          <p:cNvSpPr/>
          <p:nvPr userDrawn="1"/>
        </p:nvSpPr>
        <p:spPr>
          <a:xfrm>
            <a:off x="9697151" y="195973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>
            <a:extLst>
              <a:ext uri="{FF2B5EF4-FFF2-40B4-BE49-F238E27FC236}">
                <a16:creationId xmlns:a16="http://schemas.microsoft.com/office/drawing/2014/main" id="{F85269D2-E34F-3495-D06D-B726B14D277E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D76499-9EFF-16AB-277A-69F5ED2C87B8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D040DC-5B6B-F3F7-7895-F5887A81330B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4C55857-50C3-ED57-137C-58D2F9B4316F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" name="Graphique 12">
              <a:extLst>
                <a:ext uri="{FF2B5EF4-FFF2-40B4-BE49-F238E27FC236}">
                  <a16:creationId xmlns:a16="http://schemas.microsoft.com/office/drawing/2014/main" id="{E7B1557C-EF98-C996-E1A5-8EC83F938014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6CF7951-E36E-6B8B-D87A-EA7DDECC3A4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8848E769-CA89-7864-D8F9-888F4F8708F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75A5FCDA-66B5-E55B-A1A4-35F43A47C9CF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332EA334-E317-F50A-24E3-9C244CE77801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E5F696-9588-5349-05AA-9086ADE1351A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BC41463-7940-7662-74B8-D423B93E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u numéro de diapositive 5">
            <a:extLst>
              <a:ext uri="{FF2B5EF4-FFF2-40B4-BE49-F238E27FC236}">
                <a16:creationId xmlns:a16="http://schemas.microsoft.com/office/drawing/2014/main" id="{DCDE0B2C-6A6E-80D0-E7B7-1B979CF6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9" name="Forme libre 58">
            <a:extLst>
              <a:ext uri="{FF2B5EF4-FFF2-40B4-BE49-F238E27FC236}">
                <a16:creationId xmlns:a16="http://schemas.microsoft.com/office/drawing/2014/main" id="{847D6DBA-4E61-C18E-1496-9D20BA571DF4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8A4B313-5D97-35F6-44DF-C9753CA18386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26A6AED9-CC25-0FD8-4BAC-5CA0F6C985B9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C8262654-C8ED-3A22-60C3-C1A995CD7408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C41C66F7-9F13-7D8D-6175-D61B4017E048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AB16BA5B-8A66-BB27-5D63-E53EBBAC94F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632ED0A-9198-A2D2-ED6A-5B5FE3E0A222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CCC71951-9353-BE5F-099C-F3FDD73DABA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876229-DA26-14ED-96CA-800A61466ABD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5" name="Titre 1">
            <a:extLst>
              <a:ext uri="{FF2B5EF4-FFF2-40B4-BE49-F238E27FC236}">
                <a16:creationId xmlns:a16="http://schemas.microsoft.com/office/drawing/2014/main" id="{C9407B49-6728-C38A-5A7B-4E20730272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5586" y="4630680"/>
            <a:ext cx="10168568" cy="725835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chemeClr val="tx1"/>
                </a:solidFill>
                <a:latin typeface="CNES Sans ExtraLight" pitchFamily="2" charset="77"/>
              </a:defRPr>
            </a:lvl1pPr>
          </a:lstStyle>
          <a:p>
            <a:r>
              <a:rPr lang="fr-FR" dirty="0"/>
              <a:t>STYLE DU SOUS-TITRE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2076D4A0-7966-25F8-35F9-F6C6F27A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5593" y="3439518"/>
            <a:ext cx="10159090" cy="873222"/>
          </a:xfrm>
        </p:spPr>
        <p:txBody>
          <a:bodyPr tIns="144000"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4800" cap="all" baseline="0">
                <a:ln w="12700">
                  <a:noFill/>
                </a:ln>
                <a:solidFill>
                  <a:schemeClr val="tx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INSÉREZ LE TITRE </a:t>
            </a:r>
            <a:br>
              <a:rPr lang="fr-FR" dirty="0"/>
            </a:br>
            <a:r>
              <a:rPr lang="fr-FR" dirty="0"/>
              <a:t>DE VOTRE PARTIE</a:t>
            </a:r>
          </a:p>
        </p:txBody>
      </p:sp>
      <p:sp>
        <p:nvSpPr>
          <p:cNvPr id="48" name="Espace réservé du texte 60">
            <a:extLst>
              <a:ext uri="{FF2B5EF4-FFF2-40B4-BE49-F238E27FC236}">
                <a16:creationId xmlns:a16="http://schemas.microsoft.com/office/drawing/2014/main" id="{C10315D9-1EF7-3E8C-8836-178FF2DB3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1699" y="959616"/>
            <a:ext cx="5746879" cy="2471482"/>
          </a:xfrm>
        </p:spPr>
        <p:txBody>
          <a:bodyPr tIns="0" anchor="t">
            <a:noAutofit/>
          </a:bodyPr>
          <a:lstStyle>
            <a:lvl1pPr algn="ctr">
              <a:defRPr sz="20800" cap="all" baseline="0">
                <a:ln w="15875">
                  <a:noFill/>
                </a:ln>
                <a:gradFill>
                  <a:gsLst>
                    <a:gs pos="12000">
                      <a:schemeClr val="accent4"/>
                    </a:gs>
                    <a:gs pos="29000">
                      <a:schemeClr val="accent3"/>
                    </a:gs>
                    <a:gs pos="73000">
                      <a:schemeClr val="tx2"/>
                    </a:gs>
                    <a:gs pos="56000">
                      <a:schemeClr val="bg2"/>
                    </a:gs>
                  </a:gsLst>
                  <a:lin ang="13500000" scaled="1"/>
                </a:gradFill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CCDF6B26-A83B-6476-CC14-C2E57A0989DC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08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DEUX BLOC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9B84A-DC2A-1A22-02D5-98E7BA98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AE8E2CD-FAA1-7703-C8A1-3E037A144160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BB575548-2049-7829-3DEA-3813EDB9F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1806575"/>
            <a:ext cx="11318875" cy="4184650"/>
          </a:xfrm>
        </p:spPr>
        <p:txBody>
          <a:bodyPr numCol="2" spcCol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5525062-E29E-C95A-73B9-5128769D233F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F25AEF5-3DF6-E9D5-C707-7CE300022B16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DFA88CD1-4553-FF43-E33D-6F86DD88734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1FB9EBC5-903F-8A4B-26E6-B0CFE2E60973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EDB41D9-1B69-5394-6865-6129C880237D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59B2CB4E-0767-8AB6-8F34-F5CA4B79E650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B2FC7A03-DE80-494B-B8FF-5EF1FA055261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7C730240-DF9A-7E6A-9982-99D2AB009500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B273BAE-7DD9-A9E3-E0A0-8180D4461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2E2E62F-B2CC-CC9A-003E-8DA9D68BD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A8809AD8-0751-CADD-BDEA-FFBF4168517E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CEE82BB2-D520-20D5-265A-1A466D7364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103265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CAAB5EB-9C22-3437-D94D-32C4A774F539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AF54BE1-2B64-7CC1-B499-1C1514F9620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" name="Graphique 12">
              <a:extLst>
                <a:ext uri="{FF2B5EF4-FFF2-40B4-BE49-F238E27FC236}">
                  <a16:creationId xmlns:a16="http://schemas.microsoft.com/office/drawing/2014/main" id="{230D0D24-96CD-491C-8B48-64B4172B8A80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B61906F8-6E65-0945-933A-1AB7E5EC4D30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19497B61-1444-6ACD-9373-4506BA6DA70B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F1CAF52E-F37C-D341-08D5-C687A5441082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9FA5455C-E39F-9FDE-E321-12891E195B33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332100D1-A0F3-FF6D-0A6C-2352A7FDA4B5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568F134-F47D-3AD0-FDA4-E2326194FC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re 1">
            <a:extLst>
              <a:ext uri="{FF2B5EF4-FFF2-40B4-BE49-F238E27FC236}">
                <a16:creationId xmlns:a16="http://schemas.microsoft.com/office/drawing/2014/main" id="{5D805806-8445-FB4B-27F4-35FA59ACB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DACF6E-17C9-B664-F42B-F82D4F7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8" name="Forme libre 57">
            <a:extLst>
              <a:ext uri="{FF2B5EF4-FFF2-40B4-BE49-F238E27FC236}">
                <a16:creationId xmlns:a16="http://schemas.microsoft.com/office/drawing/2014/main" id="{2ADE32E6-18D0-DA1F-C51A-061FA5F6655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6665F74-EC5A-32B0-5D3C-1244716B4C81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FA37BA5-FD6E-79CD-8C82-085D15164946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B29F5DBF-7B9A-DF39-066F-1CE8295842B9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8B078D05-D824-9068-847F-99A10C6EBB05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5C958672-C181-5535-C5B4-DD88DE7F7BB4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C3ED88BE-9EA7-8DE8-D2E4-6C0A1900D601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EDB1DE15-B655-38E8-BF9C-960EFAD840F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94C2CD9D-5549-0EA7-6840-C8F68B1E6343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CC632443-5F89-972A-A594-1E0D62E57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03C5BA4-E087-5F69-BB16-C1CFA60C2136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006ADACC-AFCC-9A20-CD3D-6271760A3D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3542797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POINTS NUMEROTES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ABB5-8C45-A88B-0542-5206182E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1D5E7DA-F8B6-B0F6-7154-39CCF7436BF3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065410F-F013-80F6-76B1-5D6B53B0DE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55247" y="1920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5" name="Espace réservé du texte 41">
            <a:extLst>
              <a:ext uri="{FF2B5EF4-FFF2-40B4-BE49-F238E27FC236}">
                <a16:creationId xmlns:a16="http://schemas.microsoft.com/office/drawing/2014/main" id="{FC37DD8B-ACC9-7EDC-DBAB-42B20FDCD8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55247" y="2601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D9E07F6B-DA3E-41CB-42E6-9DE496F075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5247" y="3846587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1" name="Espace réservé du texte 41">
            <a:extLst>
              <a:ext uri="{FF2B5EF4-FFF2-40B4-BE49-F238E27FC236}">
                <a16:creationId xmlns:a16="http://schemas.microsoft.com/office/drawing/2014/main" id="{63BF6000-3B6E-A2D2-2DFB-32321145345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55247" y="4528101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DE93F381-54D8-FDEC-EE8E-8FD2DF5C91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53377" y="1922825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41">
            <a:extLst>
              <a:ext uri="{FF2B5EF4-FFF2-40B4-BE49-F238E27FC236}">
                <a16:creationId xmlns:a16="http://schemas.microsoft.com/office/drawing/2014/main" id="{AD0B8F82-CA25-A2F3-B85D-388B0612556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3377" y="2604339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29ADB64B-3DB1-B8C8-4050-8043EB4165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3377" y="3849014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5" name="Espace réservé du texte 41">
            <a:extLst>
              <a:ext uri="{FF2B5EF4-FFF2-40B4-BE49-F238E27FC236}">
                <a16:creationId xmlns:a16="http://schemas.microsoft.com/office/drawing/2014/main" id="{95BD4B18-C1FD-F590-6699-B9BAE052585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53377" y="4530528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ADC41E37-05A0-B70D-BFDE-E64ADB32B07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935529" y="1925209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7" name="Espace réservé du texte 41">
            <a:extLst>
              <a:ext uri="{FF2B5EF4-FFF2-40B4-BE49-F238E27FC236}">
                <a16:creationId xmlns:a16="http://schemas.microsoft.com/office/drawing/2014/main" id="{1C7D2D23-0972-523B-9221-69338F8220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35529" y="2606723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063B0F2-B7BA-E6FE-2A8C-3848D743A1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35529" y="3851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9" name="Espace réservé du texte 41">
            <a:extLst>
              <a:ext uri="{FF2B5EF4-FFF2-40B4-BE49-F238E27FC236}">
                <a16:creationId xmlns:a16="http://schemas.microsoft.com/office/drawing/2014/main" id="{FC9EE90A-A06A-81C3-0C43-004FBA7B2B1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35529" y="4532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texte 31">
            <a:extLst>
              <a:ext uri="{FF2B5EF4-FFF2-40B4-BE49-F238E27FC236}">
                <a16:creationId xmlns:a16="http://schemas.microsoft.com/office/drawing/2014/main" id="{6A9A3F81-984B-4AFC-08E0-E08C2F864C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4156" y="3844402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9" name="Espace réservé du texte 31">
            <a:extLst>
              <a:ext uri="{FF2B5EF4-FFF2-40B4-BE49-F238E27FC236}">
                <a16:creationId xmlns:a16="http://schemas.microsoft.com/office/drawing/2014/main" id="{48C40023-4D70-CD14-0740-BBE30CE273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84156" y="1907728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0" name="Espace réservé du texte 31">
            <a:extLst>
              <a:ext uri="{FF2B5EF4-FFF2-40B4-BE49-F238E27FC236}">
                <a16:creationId xmlns:a16="http://schemas.microsoft.com/office/drawing/2014/main" id="{552A54CE-3C28-35E0-FBCB-8CF55CE4BC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97956" y="3844402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5" name="Espace réservé du texte 31">
            <a:extLst>
              <a:ext uri="{FF2B5EF4-FFF2-40B4-BE49-F238E27FC236}">
                <a16:creationId xmlns:a16="http://schemas.microsoft.com/office/drawing/2014/main" id="{77D2F004-253C-E122-0FE1-8A4D965AFE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97956" y="1907728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7" name="Espace réservé du texte 31">
            <a:extLst>
              <a:ext uri="{FF2B5EF4-FFF2-40B4-BE49-F238E27FC236}">
                <a16:creationId xmlns:a16="http://schemas.microsoft.com/office/drawing/2014/main" id="{318D9A38-5114-0FD0-AE89-544CE5D317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0174" y="3844402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8" name="Espace réservé du texte 31">
            <a:extLst>
              <a:ext uri="{FF2B5EF4-FFF2-40B4-BE49-F238E27FC236}">
                <a16:creationId xmlns:a16="http://schemas.microsoft.com/office/drawing/2014/main" id="{DF46BB10-D28B-78C0-1288-556D8546482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0174" y="1907728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4D17B00-2DA6-BF26-8248-B14226F7F584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4E0DA03-C9FA-4369-D7E6-914A7A0228F0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CB36E962-370B-3B65-FA79-3DCF41D90FF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BF743F12-5F24-7B05-E043-A5D8E0815C50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340B941B-9969-7624-6483-98619590CD8B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4019D7C0-06B2-44D7-D0E9-7115C5A3D65F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269B3DD8-22EE-BF70-3C19-34D4AB3A419E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8477FE9B-96AF-EA35-52B6-9265B12AE6CC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FF319D9-2316-735A-8D1A-1D4CEF710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C51472-1E40-E431-F583-2DD3C3C03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9D7D508-7E6A-1DA6-7A08-6B98F24F1494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228E83B4-87CC-661D-5652-413AACF2AC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113934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POINTS ILLUSTRES CL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ABB5-8C45-A88B-0542-5206182E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1D5E7DA-F8B6-B0F6-7154-39CCF7436BF3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065410F-F013-80F6-76B1-5D6B53B0DE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55247" y="1920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5" name="Espace réservé du texte 41">
            <a:extLst>
              <a:ext uri="{FF2B5EF4-FFF2-40B4-BE49-F238E27FC236}">
                <a16:creationId xmlns:a16="http://schemas.microsoft.com/office/drawing/2014/main" id="{FC37DD8B-ACC9-7EDC-DBAB-42B20FDCD8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55247" y="2601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D9E07F6B-DA3E-41CB-42E6-9DE496F075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5247" y="3846587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1" name="Espace réservé du texte 41">
            <a:extLst>
              <a:ext uri="{FF2B5EF4-FFF2-40B4-BE49-F238E27FC236}">
                <a16:creationId xmlns:a16="http://schemas.microsoft.com/office/drawing/2014/main" id="{63BF6000-3B6E-A2D2-2DFB-32321145345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55247" y="4528101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DE93F381-54D8-FDEC-EE8E-8FD2DF5C91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53377" y="1922825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41">
            <a:extLst>
              <a:ext uri="{FF2B5EF4-FFF2-40B4-BE49-F238E27FC236}">
                <a16:creationId xmlns:a16="http://schemas.microsoft.com/office/drawing/2014/main" id="{AD0B8F82-CA25-A2F3-B85D-388B0612556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3377" y="2604339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29ADB64B-3DB1-B8C8-4050-8043EB4165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3377" y="3849014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5" name="Espace réservé du texte 41">
            <a:extLst>
              <a:ext uri="{FF2B5EF4-FFF2-40B4-BE49-F238E27FC236}">
                <a16:creationId xmlns:a16="http://schemas.microsoft.com/office/drawing/2014/main" id="{95BD4B18-C1FD-F590-6699-B9BAE052585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53377" y="4530528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ADC41E37-05A0-B70D-BFDE-E64ADB32B07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935529" y="1925209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7" name="Espace réservé du texte 41">
            <a:extLst>
              <a:ext uri="{FF2B5EF4-FFF2-40B4-BE49-F238E27FC236}">
                <a16:creationId xmlns:a16="http://schemas.microsoft.com/office/drawing/2014/main" id="{1C7D2D23-0972-523B-9221-69338F8220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35529" y="2606723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063B0F2-B7BA-E6FE-2A8C-3848D743A1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35529" y="3851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9" name="Espace réservé du texte 41">
            <a:extLst>
              <a:ext uri="{FF2B5EF4-FFF2-40B4-BE49-F238E27FC236}">
                <a16:creationId xmlns:a16="http://schemas.microsoft.com/office/drawing/2014/main" id="{FC9EE90A-A06A-81C3-0C43-004FBA7B2B1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35529" y="4532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6B6CAA5-164F-CA4F-F36F-F17E259C5E14}"/>
              </a:ext>
            </a:extLst>
          </p:cNvPr>
          <p:cNvSpPr/>
          <p:nvPr userDrawn="1"/>
        </p:nvSpPr>
        <p:spPr>
          <a:xfrm>
            <a:off x="4298695" y="189994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DC589A6-E578-48CC-D8C7-C89258A26CF4}"/>
              </a:ext>
            </a:extLst>
          </p:cNvPr>
          <p:cNvSpPr/>
          <p:nvPr userDrawn="1"/>
        </p:nvSpPr>
        <p:spPr>
          <a:xfrm>
            <a:off x="4297957" y="384440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927F1D1-AB8E-94D3-C922-A5A2BBDC8920}"/>
              </a:ext>
            </a:extLst>
          </p:cNvPr>
          <p:cNvSpPr/>
          <p:nvPr userDrawn="1"/>
        </p:nvSpPr>
        <p:spPr>
          <a:xfrm>
            <a:off x="8184157" y="189994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2AFC405-FACA-B943-98DA-B08795D14B05}"/>
              </a:ext>
            </a:extLst>
          </p:cNvPr>
          <p:cNvSpPr/>
          <p:nvPr userDrawn="1"/>
        </p:nvSpPr>
        <p:spPr>
          <a:xfrm>
            <a:off x="8183419" y="384440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EFA2441-4F31-6A13-1387-1142FA0175AB}"/>
              </a:ext>
            </a:extLst>
          </p:cNvPr>
          <p:cNvSpPr/>
          <p:nvPr userDrawn="1"/>
        </p:nvSpPr>
        <p:spPr>
          <a:xfrm>
            <a:off x="400174" y="1904554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9F3354E-08DB-0AB5-27EA-7F79937FEF7D}"/>
              </a:ext>
            </a:extLst>
          </p:cNvPr>
          <p:cNvSpPr/>
          <p:nvPr userDrawn="1"/>
        </p:nvSpPr>
        <p:spPr>
          <a:xfrm>
            <a:off x="399436" y="3849014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858A767-156B-794C-DE05-7D0FE7AAFAC5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074F824-1D68-2B97-DC37-E16CFD379FCB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E43668FE-F73D-ACAB-17DE-886655A93FCA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A28D745F-D6AC-C53A-0FEF-FF4A938C19A6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B1F5D09B-D998-E733-CF98-6F68FAA3039E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7B6C179B-EB46-F111-CAB1-82B39088F35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146248D2-9710-4E35-0B8F-1EFF5B78FD0A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188B4E3D-F2BC-F0C9-3B42-3A6D01A782EF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876A618-C67E-FA4A-F1F4-176554974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892B57-7B9B-97C7-9D03-4A3F7CEED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85CD0F1-1920-3847-2C19-B8A21E4264A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892C75C9-8E9E-BE81-97B3-9C746C4563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73863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IMAGES + TEXTE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3">
            <a:extLst>
              <a:ext uri="{FF2B5EF4-FFF2-40B4-BE49-F238E27FC236}">
                <a16:creationId xmlns:a16="http://schemas.microsoft.com/office/drawing/2014/main" id="{5812DABB-1D3B-C73C-9B8C-4434B0B259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980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13">
            <a:extLst>
              <a:ext uri="{FF2B5EF4-FFF2-40B4-BE49-F238E27FC236}">
                <a16:creationId xmlns:a16="http://schemas.microsoft.com/office/drawing/2014/main" id="{51AAD11E-4E36-F38B-F722-7BAEBEDAE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46586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13">
            <a:extLst>
              <a:ext uri="{FF2B5EF4-FFF2-40B4-BE49-F238E27FC236}">
                <a16:creationId xmlns:a16="http://schemas.microsoft.com/office/drawing/2014/main" id="{F325FDF3-80F2-7684-432F-0D2E2047F4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74192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F51202DA-FB6B-329C-9204-1DCDA7E158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01798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DE35347-8014-985C-6919-2978394B24E2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789BA598-6C58-6C8E-0FDE-B92AE1B0C176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37" name="Graphique 12">
              <a:extLst>
                <a:ext uri="{FF2B5EF4-FFF2-40B4-BE49-F238E27FC236}">
                  <a16:creationId xmlns:a16="http://schemas.microsoft.com/office/drawing/2014/main" id="{78E20E2E-E490-5D56-DA91-6FD09D4D4DB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57EE361D-5C42-528B-98B4-712341BC876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Forme libre 40">
                <a:extLst>
                  <a:ext uri="{FF2B5EF4-FFF2-40B4-BE49-F238E27FC236}">
                    <a16:creationId xmlns:a16="http://schemas.microsoft.com/office/drawing/2014/main" id="{0F48E3AE-04B0-7945-6703-5F9B9CB9646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35712302-AC55-4977-E4F7-9216D101B8D7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E7869F75-A1B2-F1CC-ACE2-7557BD100CE2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95D15255-15BF-357C-06F8-F51F45853917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1217129B-6381-2429-B07E-B890650DC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3EDF1BB-9AB6-9597-6101-D6E7538B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25389F2D-0A5B-0293-0A7B-FDE8F63A3DD9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exte 17">
            <a:extLst>
              <a:ext uri="{FF2B5EF4-FFF2-40B4-BE49-F238E27FC236}">
                <a16:creationId xmlns:a16="http://schemas.microsoft.com/office/drawing/2014/main" id="{1830F6FA-94F4-BA59-2E49-5681185442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69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58BC7343-DF12-8EBF-91E9-064C97AB30B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6069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83AF3E8-4A70-9B7B-DCA9-EB4606AFE2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43675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19" name="Espace réservé du texte 41">
            <a:extLst>
              <a:ext uri="{FF2B5EF4-FFF2-40B4-BE49-F238E27FC236}">
                <a16:creationId xmlns:a16="http://schemas.microsoft.com/office/drawing/2014/main" id="{FB63DE4C-FD18-71D8-C43D-C68EF034C7A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43675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6B86BCFB-95A9-4833-5A9E-B560495FB52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73577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21" name="Espace réservé du texte 41">
            <a:extLst>
              <a:ext uri="{FF2B5EF4-FFF2-40B4-BE49-F238E27FC236}">
                <a16:creationId xmlns:a16="http://schemas.microsoft.com/office/drawing/2014/main" id="{6AACFDF6-AE51-C0ED-CE95-279F2ADCE76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73577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CC201C73-E563-168F-4B32-C44EC49236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1183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23" name="Espace réservé du texte 41">
            <a:extLst>
              <a:ext uri="{FF2B5EF4-FFF2-40B4-BE49-F238E27FC236}">
                <a16:creationId xmlns:a16="http://schemas.microsoft.com/office/drawing/2014/main" id="{16C79258-803E-5DDD-9A85-0177316EE0A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01183" y="4587276"/>
            <a:ext cx="2261724" cy="11912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5458977-428A-E518-97BB-5C9D9A98613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230F12AD-2B94-0284-D245-7C14661FDCCE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9F481219-0F80-A759-681F-E7B6265C387E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ADAB9866-9546-7852-F0D5-55F84AE0D6B7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8F903C93-5D8E-ACF2-0E0A-31ABC3DF94A7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C554C8E7-4DF0-419D-79A5-7A3AD188EAC9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3CBC9CF5-C42F-1BA8-2762-A267B5E8E7E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4BC42DA5-17E0-95EE-5BB0-2E5E485F6AB6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8361E02-742B-2A44-0D77-00944841D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C646CF1-DC26-0093-F64D-6F1272507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E72067E-F75E-6ECB-1535-DE4C9817E412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DE03EEDF-CA60-9061-B6C0-C74E9204F8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3424175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OUBLE BLOC TEXT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A471F423-33E8-3044-7F33-10BD4271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8A21CC8D-31B5-CA7C-9F55-26E03484E068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2857E1A8-7AA9-652D-B6F6-8DC9311E74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46075" y="2609850"/>
            <a:ext cx="5554663" cy="3381375"/>
          </a:xfrm>
        </p:spPr>
        <p:txBody>
          <a:bodyPr/>
          <a:lstStyle>
            <a:lvl3pPr>
              <a:buClr>
                <a:schemeClr val="bg2"/>
              </a:buClr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D589EF94-83B2-1D4C-DD15-C3321E225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6075" y="1827681"/>
            <a:ext cx="5554663" cy="690260"/>
          </a:xfrm>
        </p:spPr>
        <p:txBody>
          <a:bodyPr>
            <a:noAutofit/>
          </a:bodyPr>
          <a:lstStyle>
            <a:lvl1pPr algn="l">
              <a:defRPr sz="1800" b="0" i="0" cap="all" baseline="0">
                <a:solidFill>
                  <a:schemeClr val="tx1"/>
                </a:solidFill>
                <a:latin typeface="CNES Sans Light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</a:p>
        </p:txBody>
      </p:sp>
      <p:sp>
        <p:nvSpPr>
          <p:cNvPr id="30" name="Espace réservé du texte 24">
            <a:extLst>
              <a:ext uri="{FF2B5EF4-FFF2-40B4-BE49-F238E27FC236}">
                <a16:creationId xmlns:a16="http://schemas.microsoft.com/office/drawing/2014/main" id="{0B65758A-3158-8A60-F2FA-ADE09BF2EA2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10287" y="2607953"/>
            <a:ext cx="5554663" cy="338137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BF857484-FC2B-8CDC-7E17-AF39A1E75F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10287" y="1825784"/>
            <a:ext cx="5554663" cy="690260"/>
          </a:xfrm>
        </p:spPr>
        <p:txBody>
          <a:bodyPr>
            <a:noAutofit/>
          </a:bodyPr>
          <a:lstStyle>
            <a:lvl1pPr algn="l">
              <a:defRPr sz="1800" b="0" i="0" cap="all" baseline="0">
                <a:solidFill>
                  <a:schemeClr val="tx1"/>
                </a:solidFill>
                <a:latin typeface="CNES Sans Light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AC86753-4B1F-F14E-74C2-76D7043EA720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144756-92B4-6D88-92F9-D65C284B453D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026A9B31-7ECB-BFD1-0C2B-8F3F5B63470D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1286C591-DC11-CE91-8BC7-8737EF8576D0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F641081E-079F-3880-4D77-DD3CEA219DE5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996161E6-2DAC-2E64-B917-EBC21FDF169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18526CC1-AED1-1CBD-B4CE-693214B3606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59ED27E8-AB72-715A-94A9-73AA80B5E468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B95C2719-BEA0-FFC7-8C7E-5BC639FED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B97FC96-65D9-93CA-00A0-A27FDB4F5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68B0BDF-456C-86BC-1866-90E8B159AC80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304FD5EF-2E6D-33C7-96E7-766BF42E19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68155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NE IMAGE + TEXT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EA642-94AF-4EF7-C1D4-7CF473DBA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125"/>
            <a:ext cx="5730875" cy="1325563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A55CAEE-C49A-BFA7-3E76-681BAA431A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4922" y="365125"/>
            <a:ext cx="5373617" cy="563403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35F3B-B88B-6257-E779-8E313D97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FEEF07B0-130F-9322-8AFC-C6617DDE9EA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2FFD16B1-F5AA-247F-1FE8-E96F90759D9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46075" y="1806576"/>
            <a:ext cx="5749925" cy="41846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4CC95E4-78D0-8167-B5E6-C19F6D117AB8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0BA45368-06AA-97FD-FEBB-A4540D62A433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3349942C-76DA-8609-F37A-4034426C74FE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7E24A2A-8DA1-F6A7-5972-DCC83CB222A5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CF7B17CA-3F13-3086-E8F0-C919C97926B6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A82E2334-3101-B665-CA28-450B6F6BCFD5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16C6642-8595-F263-9B12-ED00CE3EAFF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C0FE9B43-34CF-39E3-9484-2390DC1C9F39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6723933-DF0E-141F-79C5-2C7F6B536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5A3A4A9-BF73-80A8-4DF1-F48E7307580A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56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CAAB5EB-9C22-3437-D94D-32C4A774F539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AF54BE1-2B64-7CC1-B499-1C1514F9620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" name="Graphique 12">
              <a:extLst>
                <a:ext uri="{FF2B5EF4-FFF2-40B4-BE49-F238E27FC236}">
                  <a16:creationId xmlns:a16="http://schemas.microsoft.com/office/drawing/2014/main" id="{230D0D24-96CD-491C-8B48-64B4172B8A80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B61906F8-6E65-0945-933A-1AB7E5EC4D30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19497B61-1444-6ACD-9373-4506BA6DA70B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F1CAF52E-F37C-D341-08D5-C687A5441082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9FA5455C-E39F-9FDE-E321-12891E195B33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332100D1-A0F3-FF6D-0A6C-2352A7FDA4B5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8C1B46B-66CD-51AD-2511-C628C3ECA242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568F134-F47D-3AD0-FDA4-E2326194FC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DACF6E-17C9-B664-F42B-F82D4F7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8" name="Forme libre 57">
            <a:extLst>
              <a:ext uri="{FF2B5EF4-FFF2-40B4-BE49-F238E27FC236}">
                <a16:creationId xmlns:a16="http://schemas.microsoft.com/office/drawing/2014/main" id="{2ADE32E6-18D0-DA1F-C51A-061FA5F6655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E87392E-3219-8310-A8DF-E8737B1E9EF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28B72D3F-472D-09BF-CF59-310A22B4193B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0311C47A-F4B8-7510-9E29-2F6A8C9F4E46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587E5DBC-2E9F-BC48-B119-87181E41EB3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6652B425-FDDF-F07E-E0AD-6C45966852D6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894E6C3F-D88B-1250-6447-E0A55898DBFD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897E271B-D0DE-18D2-12E0-1A7C7C9259C1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73CA8F28-2890-811C-D141-D87E78D6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221EA4-37CD-BD8D-FCB8-A981FA4C18C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320F944C-69EA-321E-EEF6-419BBE4E5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99F5F5C-19A3-1F95-FFB1-4DA32F8C4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Autofit/>
          </a:bodyPr>
          <a:lstStyle>
            <a:lvl1pPr algn="l">
              <a:defRPr sz="5400" cap="all" baseline="0">
                <a:ln w="15875">
                  <a:gradFill flip="none" rotWithShape="1">
                    <a:gsLst>
                      <a:gs pos="0">
                        <a:schemeClr val="tx2"/>
                      </a:gs>
                      <a:gs pos="32000">
                        <a:schemeClr val="bg2"/>
                      </a:gs>
                      <a:gs pos="7800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</a:ln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TEXTE</a:t>
            </a:r>
          </a:p>
        </p:txBody>
      </p:sp>
    </p:spTree>
    <p:extLst>
      <p:ext uri="{BB962C8B-B14F-4D97-AF65-F5344CB8AC3E}">
        <p14:creationId xmlns:p14="http://schemas.microsoft.com/office/powerpoint/2010/main" val="1448396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SAÏQU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4F3F87-0308-9A98-AC93-E383DE2C6721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0D71F61-AF76-A274-30DB-04E83A235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8F7A684E-5491-17A1-88FE-6C92F0271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59698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129476B-56C5-F74F-2762-D2181C4D25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5620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B90BC7AA-B892-80AE-8FDF-D1D82153A8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1541" y="181146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19E2CBD-6589-9A19-4A08-A76E573BF5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17463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8">
            <a:extLst>
              <a:ext uri="{FF2B5EF4-FFF2-40B4-BE49-F238E27FC236}">
                <a16:creationId xmlns:a16="http://schemas.microsoft.com/office/drawing/2014/main" id="{9FA58EE9-4831-7F71-EF32-465E3F6589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075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8">
            <a:extLst>
              <a:ext uri="{FF2B5EF4-FFF2-40B4-BE49-F238E27FC236}">
                <a16:creationId xmlns:a16="http://schemas.microsoft.com/office/drawing/2014/main" id="{254266E2-C4CE-FE6B-79B7-5B32156498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59698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8">
            <a:extLst>
              <a:ext uri="{FF2B5EF4-FFF2-40B4-BE49-F238E27FC236}">
                <a16:creationId xmlns:a16="http://schemas.microsoft.com/office/drawing/2014/main" id="{D9BD41E1-624F-B784-C8B3-0A3B1C94E4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5620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100F8584-0229-5274-4830-9AD6D51DC3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31541" y="396835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C79EFF97-EEFD-A2DD-548F-9C982F4017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17463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F1592-21F6-F099-462D-A304C9FA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D28CCC98-F414-F32D-1960-B82703727CAD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450E5F84-DB72-ECC6-FF42-5BA5556399E2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E0C451DE-E4A7-2F86-86E9-B351E5204E2F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2CF5386F-E59E-2CB2-EECD-7BF2C71687E7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1F547227-40B8-D4DE-7A0C-2B781717D724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24E1D915-872C-4E59-AE49-CF007CA96D0E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0689F6DE-C6A8-1B70-C2F1-E7DBD441F620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7BE19796-41BC-8282-38CE-565488E25DF5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977CF429-BC1F-07D5-3299-6C77EA454689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8857010D-66DE-5453-C287-9DBEED0E4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9E8BE3A-D012-1650-A602-5CD0A8A0D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BF4E1F8-ABB1-F1EC-58B4-33DD6AAB5B6E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0076C480-A6E3-1B0C-430E-2DD6C1247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744271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IMAGES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8E02D-8152-5CA5-2E20-A4C1EE6299E1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0D71F61-AF76-A274-30DB-04E83A235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346075"/>
            <a:ext cx="4667469" cy="27463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FCDB21D6-83E1-CA30-6311-1EAFBF6DF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766" y="346074"/>
            <a:ext cx="6482297" cy="564673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5140B622-2D8B-E737-07A0-B54F0DA8A7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075" y="3246437"/>
            <a:ext cx="4667469" cy="27463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3CA2BB-57C6-CD2F-33D1-0252F043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A7E16439-A37F-235D-15EE-63C272E6DA0A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CCCE8A4-8F0E-A93A-583A-BB8A76575F68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5B1592D-B119-CEDA-B8B3-FB62900C343B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0543BCFF-5ED5-5170-A771-13574A7CF8D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F117AC9E-ED99-668A-C4D3-84F5A75736B5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372035DB-6071-6FD9-57AC-4A3979472EC5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24601187-C2A5-C1C0-3154-6E72BD86DA72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AC337D0E-0F73-FC16-ACE8-9D57BC655658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BFFEB5CC-BA1C-104E-26C6-BE9F35BF2A53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DC442DE2-92FA-23FB-0E42-132DAB29E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9E8074C-589B-DD71-8B33-4D5C85DD7A9B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2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I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2F534B0-36F1-12CB-B821-20BF839A76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6971" y="1268403"/>
            <a:ext cx="5181600" cy="510540"/>
          </a:xfrm>
        </p:spPr>
        <p:txBody>
          <a:bodyPr anchor="b">
            <a:normAutofit/>
          </a:bodyPr>
          <a:lstStyle>
            <a:lvl1pPr algn="ctr">
              <a:defRPr sz="2000" b="0" i="0" cap="all" spc="300" baseline="0">
                <a:solidFill>
                  <a:schemeClr val="accent3"/>
                </a:solidFill>
                <a:latin typeface="CNES Sans Light" pitchFamily="2" charset="77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FF88803-7F70-6672-8224-13135BB1648C}"/>
              </a:ext>
            </a:extLst>
          </p:cNvPr>
          <p:cNvSpPr txBox="1"/>
          <p:nvPr userDrawn="1"/>
        </p:nvSpPr>
        <p:spPr>
          <a:xfrm>
            <a:off x="9850582" y="7367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808DFE-8EA3-1E11-D65E-88A31F86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A940CBAB-5102-3AA0-6AE0-40E63F1922B6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3ABDF493-D680-3A7B-8583-2FCF414C39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5413" y="2344738"/>
            <a:ext cx="6843712" cy="2092325"/>
          </a:xfrm>
        </p:spPr>
        <p:txBody>
          <a:bodyPr anchor="ctr">
            <a:normAutofit/>
          </a:bodyPr>
          <a:lstStyle>
            <a:lvl1pPr algn="ctr">
              <a:defRPr sz="3600" cap="all" baseline="0"/>
            </a:lvl1pPr>
          </a:lstStyle>
          <a:p>
            <a:pPr lvl="0"/>
            <a:r>
              <a:rPr lang="fr-FR" dirty="0"/>
              <a:t>CITATION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DA16167-ECFF-1AF7-08FC-3F1358FDB117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2526EF6-3C1A-7227-689F-4C08BA87E20C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EA6B9D77-5093-C8DF-1BE3-38F531C22977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C015DFE3-C899-56FA-EF0D-67D1BCA29A6B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72E1D203-FBE9-F7FC-3D67-AB9B1CE52817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91BBEDF-F315-860C-C12F-C1E4A571D8BD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6142561-5F5F-3D14-2DFD-11AC5F81B08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5903F528-C364-C0C1-5121-D46D31A705AF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1FF6F9D5-3A53-8291-4C8E-21371DF5A7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6971" y="1788657"/>
            <a:ext cx="5181600" cy="556264"/>
          </a:xfrm>
          <a:noFill/>
        </p:spPr>
        <p:txBody>
          <a:bodyPr>
            <a:normAutofit/>
          </a:bodyPr>
          <a:lstStyle>
            <a:lvl1pPr algn="ctr">
              <a:defRPr sz="2800" cap="all" baseline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4"/>
                    </a:gs>
                    <a:gs pos="69000">
                      <a:schemeClr val="bg2"/>
                    </a:gs>
                    <a:gs pos="31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B5E3DEC-FFF1-78AE-2A02-46AB1D76F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1F31F6A-D3C1-669F-C5B1-EA59DDAD322C}"/>
              </a:ext>
            </a:extLst>
          </p:cNvPr>
          <p:cNvSpPr/>
          <p:nvPr userDrawn="1"/>
        </p:nvSpPr>
        <p:spPr>
          <a:xfrm>
            <a:off x="1659303" y="720926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0E04CD9-2042-9AED-B724-72F068950D38}"/>
              </a:ext>
            </a:extLst>
          </p:cNvPr>
          <p:cNvSpPr/>
          <p:nvPr userDrawn="1"/>
        </p:nvSpPr>
        <p:spPr>
          <a:xfrm>
            <a:off x="1117360" y="5143252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457028E-83FB-91F6-07D8-ED360342B6B4}"/>
              </a:ext>
            </a:extLst>
          </p:cNvPr>
          <p:cNvSpPr/>
          <p:nvPr userDrawn="1"/>
        </p:nvSpPr>
        <p:spPr>
          <a:xfrm>
            <a:off x="9569066" y="735124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AA06870-8192-DB6A-B958-A655F5F5DD51}"/>
              </a:ext>
            </a:extLst>
          </p:cNvPr>
          <p:cNvSpPr/>
          <p:nvPr userDrawn="1"/>
        </p:nvSpPr>
        <p:spPr>
          <a:xfrm>
            <a:off x="10936273" y="521208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28ABCD2-1AE6-D5A0-EF18-D1ADEBB73087}"/>
              </a:ext>
            </a:extLst>
          </p:cNvPr>
          <p:cNvSpPr/>
          <p:nvPr userDrawn="1"/>
        </p:nvSpPr>
        <p:spPr>
          <a:xfrm>
            <a:off x="4352652" y="5325502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165966BF-01D5-11F8-2D78-75BB8AF4A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1461" y="4147871"/>
            <a:ext cx="1687792" cy="1125195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2D694382-1CE8-A17E-8A1B-1FB38E46B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57583" y="1583308"/>
            <a:ext cx="1687792" cy="1125195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6888600-E615-EF42-0814-4FE967B70D1C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76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614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1 logo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91E16AC-6E81-43AE-AF77-622249D7C6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8075" y="4706938"/>
            <a:ext cx="3335850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29F0960-CBD4-456B-BD47-21C6E44981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8CF1F92-9B75-4E25-A346-D077D6F9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B1701F7-784D-46BA-8D85-769A15CE2C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737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88568475-D0A2-426E-BB81-6EA864EC55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E1874CC0-3FC8-449F-9A47-A271E79930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9E89F92-460D-49BC-8E61-84D7C088FB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F1BEC1-BFC0-4E23-B9AE-B9CF65897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24769AC-81AA-4F8C-BF75-14C22B315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8E03375C-FD45-4574-AA7E-0317C8919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974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9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1 logo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F20B399D-A684-4EF1-BFD5-9C2A62FCEB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8100" y="418536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6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4">
            <a:extLst>
              <a:ext uri="{FF2B5EF4-FFF2-40B4-BE49-F238E27FC236}">
                <a16:creationId xmlns:a16="http://schemas.microsoft.com/office/drawing/2014/main" id="{BCAE0AC3-3AD1-45CC-B8DE-CEFD7DC632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84333F62-BE85-4EFD-B930-BDC53170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5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2F017C8B-246A-402C-915F-A0ECF37459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9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8499" y="3565689"/>
            <a:ext cx="3714158" cy="338554"/>
          </a:xfrm>
        </p:spPr>
        <p:txBody>
          <a:bodyPr anchor="t" anchorCtr="0"/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chapitre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E4FC56-8F82-4C91-95CD-8C28C6BD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2455939"/>
            <a:ext cx="7115175" cy="110799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7AF8B26-ABF4-4C6D-AA25-D7ECE4383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639964" y="-649367"/>
            <a:ext cx="3651642" cy="763285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61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MMAIRE LO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2BCB33-6DB0-7398-EC0D-BD258D40652D}"/>
              </a:ext>
            </a:extLst>
          </p:cNvPr>
          <p:cNvSpPr/>
          <p:nvPr userDrawn="1"/>
        </p:nvSpPr>
        <p:spPr>
          <a:xfrm>
            <a:off x="6087444" y="0"/>
            <a:ext cx="6096000" cy="6183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Forme libre 31">
            <a:extLst>
              <a:ext uri="{FF2B5EF4-FFF2-40B4-BE49-F238E27FC236}">
                <a16:creationId xmlns:a16="http://schemas.microsoft.com/office/drawing/2014/main" id="{2E56E105-CC46-9258-BDCE-45CC5629BAE8}"/>
              </a:ext>
            </a:extLst>
          </p:cNvPr>
          <p:cNvSpPr/>
          <p:nvPr userDrawn="1"/>
        </p:nvSpPr>
        <p:spPr>
          <a:xfrm>
            <a:off x="8079638" y="-49200"/>
            <a:ext cx="61056" cy="17553"/>
          </a:xfrm>
          <a:custGeom>
            <a:avLst/>
            <a:gdLst>
              <a:gd name="connsiteX0" fmla="*/ 30528 w 61056"/>
              <a:gd name="connsiteY0" fmla="*/ 0 h 17553"/>
              <a:gd name="connsiteX1" fmla="*/ 61056 w 61056"/>
              <a:gd name="connsiteY1" fmla="*/ 17553 h 17553"/>
              <a:gd name="connsiteX2" fmla="*/ 0 w 61056"/>
              <a:gd name="connsiteY2" fmla="*/ 17553 h 17553"/>
              <a:gd name="connsiteX3" fmla="*/ 30528 w 61056"/>
              <a:gd name="connsiteY3" fmla="*/ 0 h 1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6" h="17553">
                <a:moveTo>
                  <a:pt x="30528" y="0"/>
                </a:moveTo>
                <a:lnTo>
                  <a:pt x="61056" y="17553"/>
                </a:lnTo>
                <a:lnTo>
                  <a:pt x="0" y="17553"/>
                </a:lnTo>
                <a:lnTo>
                  <a:pt x="30528" y="0"/>
                </a:ln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3AFCAAA6-4246-76DB-573C-9ADBC80BB672}"/>
              </a:ext>
            </a:extLst>
          </p:cNvPr>
          <p:cNvSpPr/>
          <p:nvPr userDrawn="1"/>
        </p:nvSpPr>
        <p:spPr>
          <a:xfrm>
            <a:off x="2076226" y="-31648"/>
            <a:ext cx="6003412" cy="6910494"/>
          </a:xfrm>
          <a:custGeom>
            <a:avLst/>
            <a:gdLst>
              <a:gd name="connsiteX0" fmla="*/ 1975080 w 6003412"/>
              <a:gd name="connsiteY0" fmla="*/ 0 h 6910494"/>
              <a:gd name="connsiteX1" fmla="*/ 6003412 w 6003412"/>
              <a:gd name="connsiteY1" fmla="*/ 0 h 6910494"/>
              <a:gd name="connsiteX2" fmla="*/ 5963706 w 6003412"/>
              <a:gd name="connsiteY2" fmla="*/ 22830 h 6910494"/>
              <a:gd name="connsiteX3" fmla="*/ 4028331 w 6003412"/>
              <a:gd name="connsiteY3" fmla="*/ 3460648 h 6910494"/>
              <a:gd name="connsiteX4" fmla="*/ 5963706 w 6003412"/>
              <a:gd name="connsiteY4" fmla="*/ 6898466 h 6910494"/>
              <a:gd name="connsiteX5" fmla="*/ 5984624 w 6003412"/>
              <a:gd name="connsiteY5" fmla="*/ 6910494 h 6910494"/>
              <a:gd name="connsiteX6" fmla="*/ 1956294 w 6003412"/>
              <a:gd name="connsiteY6" fmla="*/ 6910494 h 6910494"/>
              <a:gd name="connsiteX7" fmla="*/ 1935375 w 6003412"/>
              <a:gd name="connsiteY7" fmla="*/ 6898466 h 6910494"/>
              <a:gd name="connsiteX8" fmla="*/ 0 w 6003412"/>
              <a:gd name="connsiteY8" fmla="*/ 3460648 h 6910494"/>
              <a:gd name="connsiteX9" fmla="*/ 1935375 w 6003412"/>
              <a:gd name="connsiteY9" fmla="*/ 22830 h 6910494"/>
              <a:gd name="connsiteX10" fmla="*/ 1975080 w 6003412"/>
              <a:gd name="connsiteY10" fmla="*/ 0 h 691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3412" h="6910494">
                <a:moveTo>
                  <a:pt x="1975080" y="0"/>
                </a:moveTo>
                <a:lnTo>
                  <a:pt x="6003412" y="0"/>
                </a:lnTo>
                <a:lnTo>
                  <a:pt x="5963706" y="22830"/>
                </a:lnTo>
                <a:cubicBezTo>
                  <a:pt x="4803403" y="727847"/>
                  <a:pt x="4028331" y="2003734"/>
                  <a:pt x="4028331" y="3460648"/>
                </a:cubicBezTo>
                <a:cubicBezTo>
                  <a:pt x="4028331" y="4917563"/>
                  <a:pt x="4803403" y="6193449"/>
                  <a:pt x="5963706" y="6898466"/>
                </a:cubicBezTo>
                <a:lnTo>
                  <a:pt x="5984624" y="6910494"/>
                </a:lnTo>
                <a:lnTo>
                  <a:pt x="1956294" y="6910494"/>
                </a:lnTo>
                <a:lnTo>
                  <a:pt x="1935375" y="6898466"/>
                </a:lnTo>
                <a:cubicBezTo>
                  <a:pt x="775072" y="6193449"/>
                  <a:pt x="0" y="4917563"/>
                  <a:pt x="0" y="3460648"/>
                </a:cubicBezTo>
                <a:cubicBezTo>
                  <a:pt x="0" y="2003734"/>
                  <a:pt x="775072" y="727847"/>
                  <a:pt x="1935375" y="22830"/>
                </a:cubicBezTo>
                <a:lnTo>
                  <a:pt x="1975080" y="0"/>
                </a:ln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453E3B-45EE-B90B-D426-76D376C2B7A5}"/>
              </a:ext>
            </a:extLst>
          </p:cNvPr>
          <p:cNvSpPr/>
          <p:nvPr userDrawn="1"/>
        </p:nvSpPr>
        <p:spPr>
          <a:xfrm>
            <a:off x="2365422" y="6145528"/>
            <a:ext cx="9344418" cy="712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9B84A-DC2A-1A22-02D5-98E7BA98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AE8E2CD-FAA1-7703-C8A1-3E037A144160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9005090-B290-9437-D705-6F23E4834FCD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367EB9D-D995-BF22-A791-4CA1C2D3B19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1C45C6EC-2878-EE18-5247-CF29FEEEB4FE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7DB724B8-FE11-F730-69F2-ADFE99945106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148ECD61-EC79-3707-9119-B8BE17945705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C8DF2F02-7699-74A5-E92C-DC5A70CB5828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4442731A-BF35-FAFB-E305-ABB40C5BA418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8A2FB79-AE05-6374-AA0C-A789AA19B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042D8C5-FC0F-E15D-7EDB-C56AD69DC57B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1">
            <a:extLst>
              <a:ext uri="{FF2B5EF4-FFF2-40B4-BE49-F238E27FC236}">
                <a16:creationId xmlns:a16="http://schemas.microsoft.com/office/drawing/2014/main" id="{7BC703E1-02D0-F131-4AA0-845B10C62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Autofit/>
          </a:bodyPr>
          <a:lstStyle>
            <a:lvl1pPr algn="l">
              <a:defRPr sz="5400" cap="all" baseline="0">
                <a:ln w="15875">
                  <a:gradFill flip="none" rotWithShape="1">
                    <a:gsLst>
                      <a:gs pos="0">
                        <a:schemeClr val="tx2"/>
                      </a:gs>
                      <a:gs pos="26000">
                        <a:schemeClr val="bg2"/>
                      </a:gs>
                      <a:gs pos="7400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</a:ln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TEXTE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0FE345EB-7BF3-6A04-8C72-64CE681F4C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511556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1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10857"/>
            <a:ext cx="11479575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8000" y="1885949"/>
            <a:ext cx="7231575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3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0" y="710857"/>
            <a:ext cx="7222050" cy="290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08000" y="1885949"/>
            <a:ext cx="7222050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7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59999" y="592670"/>
            <a:ext cx="11472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©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4105275" y="592670"/>
            <a:ext cx="7600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©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1049" y="1514475"/>
            <a:ext cx="238088" cy="4068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53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7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0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0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396657"/>
            <a:ext cx="9688875" cy="304699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485" y="6626632"/>
            <a:ext cx="274114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HOTO PLEINE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pour une image  56">
            <a:extLst>
              <a:ext uri="{FF2B5EF4-FFF2-40B4-BE49-F238E27FC236}">
                <a16:creationId xmlns:a16="http://schemas.microsoft.com/office/drawing/2014/main" id="{CB6CD917-9206-823B-7FEF-E9CF24D9E8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938" cy="614679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9C5A76-02A2-CBFD-57CF-BFFA9F1E3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714" y="3855682"/>
            <a:ext cx="10617121" cy="2040184"/>
          </a:xfrm>
        </p:spPr>
        <p:txBody>
          <a:bodyPr anchor="t">
            <a:normAutofit/>
          </a:bodyPr>
          <a:lstStyle>
            <a:lvl1pPr algn="ctr">
              <a:defRPr sz="4000" b="0" i="0" cap="all" baseline="0">
                <a:solidFill>
                  <a:schemeClr val="bg1"/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STYLE DU SOUS-TITRE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4A7A65-D6F9-6CCE-CA6B-545C1A461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715" y="1806575"/>
            <a:ext cx="10617120" cy="2168965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7200" cap="all" baseline="0">
                <a:ln>
                  <a:noFill/>
                </a:ln>
                <a:solidFill>
                  <a:schemeClr val="bg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INSÉREZ </a:t>
            </a:r>
            <a:br>
              <a:rPr lang="fr-FR" dirty="0"/>
            </a:br>
            <a:r>
              <a:rPr lang="fr-FR" dirty="0"/>
              <a:t>VOTRE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A94A53-1939-F77D-3664-44370FEC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2744B75B-2F98-7BEC-E830-9E174C92BCEA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D040DC-5B6B-F3F7-7895-F5887A81330B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4C55857-50C3-ED57-137C-58D2F9B4316F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" name="Graphique 12">
              <a:extLst>
                <a:ext uri="{FF2B5EF4-FFF2-40B4-BE49-F238E27FC236}">
                  <a16:creationId xmlns:a16="http://schemas.microsoft.com/office/drawing/2014/main" id="{E7B1557C-EF98-C996-E1A5-8EC83F938014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6CF7951-E36E-6B8B-D87A-EA7DDECC3A4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8848E769-CA89-7864-D8F9-888F4F8708F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75A5FCDA-66B5-E55B-A1A4-35F43A47C9CF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332EA334-E317-F50A-24E3-9C244CE77801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E5F696-9588-5349-05AA-9086ADE1351A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3B314DD9-3A00-AF1B-28FB-86958725D60F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BC41463-7940-7662-74B8-D423B93E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5D568534-044B-FF26-BBF9-76EF132E13E1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88D5871C-0BA9-999A-9892-E332A506D4E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83283F76-16C7-E8C4-A8C9-1FA8683AAE17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7B97030F-B9D7-8657-C28B-DCAF1F12D3C6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F837AEF1-EB07-1303-3440-D6477D413C86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DE49AE5B-A909-3FFB-CED4-B77FBAEBF941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486F91A7-69D2-AE55-C696-32B87A6A2919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DF62838-71D4-C6A2-B739-0475DB3A316C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09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4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480" y="1396800"/>
            <a:ext cx="9689040" cy="304560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485" y="6626632"/>
            <a:ext cx="274114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0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TI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rme libre 35">
            <a:extLst>
              <a:ext uri="{FF2B5EF4-FFF2-40B4-BE49-F238E27FC236}">
                <a16:creationId xmlns:a16="http://schemas.microsoft.com/office/drawing/2014/main" id="{78C08EA1-629D-E016-F64C-4CD81962325E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5" name="Forme libre 34">
            <a:extLst>
              <a:ext uri="{FF2B5EF4-FFF2-40B4-BE49-F238E27FC236}">
                <a16:creationId xmlns:a16="http://schemas.microsoft.com/office/drawing/2014/main" id="{04669BCC-A840-6882-E8BF-2D4DC93FC0F2}"/>
              </a:ext>
            </a:extLst>
          </p:cNvPr>
          <p:cNvSpPr/>
          <p:nvPr userDrawn="1"/>
        </p:nvSpPr>
        <p:spPr>
          <a:xfrm>
            <a:off x="2273068" y="-7617"/>
            <a:ext cx="7690188" cy="6902506"/>
          </a:xfrm>
          <a:custGeom>
            <a:avLst/>
            <a:gdLst>
              <a:gd name="connsiteX0" fmla="*/ 1907151 w 7690188"/>
              <a:gd name="connsiteY0" fmla="*/ 0 h 6902506"/>
              <a:gd name="connsiteX1" fmla="*/ 5783037 w 7690188"/>
              <a:gd name="connsiteY1" fmla="*/ 0 h 6902506"/>
              <a:gd name="connsiteX2" fmla="*/ 5838915 w 7690188"/>
              <a:gd name="connsiteY2" fmla="*/ 32129 h 6902506"/>
              <a:gd name="connsiteX3" fmla="*/ 7690188 w 7690188"/>
              <a:gd name="connsiteY3" fmla="*/ 3320556 h 6902506"/>
              <a:gd name="connsiteX4" fmla="*/ 5341778 w 7690188"/>
              <a:gd name="connsiteY4" fmla="*/ 6863483 h 6902506"/>
              <a:gd name="connsiteX5" fmla="*/ 5242808 w 7690188"/>
              <a:gd name="connsiteY5" fmla="*/ 6902506 h 6902506"/>
              <a:gd name="connsiteX6" fmla="*/ 2447380 w 7690188"/>
              <a:gd name="connsiteY6" fmla="*/ 6902506 h 6902506"/>
              <a:gd name="connsiteX7" fmla="*/ 2348410 w 7690188"/>
              <a:gd name="connsiteY7" fmla="*/ 6863483 h 6902506"/>
              <a:gd name="connsiteX8" fmla="*/ 0 w 7690188"/>
              <a:gd name="connsiteY8" fmla="*/ 3320556 h 6902506"/>
              <a:gd name="connsiteX9" fmla="*/ 1851273 w 7690188"/>
              <a:gd name="connsiteY9" fmla="*/ 32129 h 6902506"/>
              <a:gd name="connsiteX10" fmla="*/ 1907151 w 7690188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188" h="6902506">
                <a:moveTo>
                  <a:pt x="1907151" y="0"/>
                </a:moveTo>
                <a:lnTo>
                  <a:pt x="5783037" y="0"/>
                </a:lnTo>
                <a:lnTo>
                  <a:pt x="5838915" y="32129"/>
                </a:lnTo>
                <a:cubicBezTo>
                  <a:pt x="6948797" y="706510"/>
                  <a:pt x="7690188" y="1926952"/>
                  <a:pt x="7690188" y="3320556"/>
                </a:cubicBezTo>
                <a:cubicBezTo>
                  <a:pt x="7690188" y="4913246"/>
                  <a:pt x="6721840" y="6279767"/>
                  <a:pt x="5341778" y="6863483"/>
                </a:cubicBezTo>
                <a:lnTo>
                  <a:pt x="5242808" y="6902506"/>
                </a:lnTo>
                <a:lnTo>
                  <a:pt x="2447380" y="6902506"/>
                </a:lnTo>
                <a:lnTo>
                  <a:pt x="2348410" y="6863483"/>
                </a:lnTo>
                <a:cubicBezTo>
                  <a:pt x="968348" y="6279767"/>
                  <a:pt x="0" y="4913246"/>
                  <a:pt x="0" y="3320556"/>
                </a:cubicBezTo>
                <a:cubicBezTo>
                  <a:pt x="0" y="1926952"/>
                  <a:pt x="741391" y="706510"/>
                  <a:pt x="1851273" y="32129"/>
                </a:cubicBezTo>
                <a:lnTo>
                  <a:pt x="190715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4" name="Forme libre 33">
            <a:extLst>
              <a:ext uri="{FF2B5EF4-FFF2-40B4-BE49-F238E27FC236}">
                <a16:creationId xmlns:a16="http://schemas.microsoft.com/office/drawing/2014/main" id="{F85269D2-E34F-3495-D06D-B726B14D277E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5A962553-16FD-A0EC-9A3D-8A26F0F78DAE}"/>
              </a:ext>
            </a:extLst>
          </p:cNvPr>
          <p:cNvCxnSpPr>
            <a:cxnSpLocks/>
            <a:stCxn id="72" idx="6"/>
            <a:endCxn id="75" idx="6"/>
          </p:cNvCxnSpPr>
          <p:nvPr userDrawn="1"/>
        </p:nvCxnSpPr>
        <p:spPr>
          <a:xfrm flipV="1">
            <a:off x="9372988" y="844787"/>
            <a:ext cx="1890523" cy="371962"/>
          </a:xfrm>
          <a:prstGeom prst="line">
            <a:avLst/>
          </a:prstGeom>
          <a:ln w="3175">
            <a:solidFill>
              <a:schemeClr val="bg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238B193D-F335-C29B-9588-B52CA9390C68}"/>
              </a:ext>
            </a:extLst>
          </p:cNvPr>
          <p:cNvCxnSpPr>
            <a:cxnSpLocks/>
            <a:stCxn id="76" idx="1"/>
            <a:endCxn id="75" idx="5"/>
          </p:cNvCxnSpPr>
          <p:nvPr userDrawn="1"/>
        </p:nvCxnSpPr>
        <p:spPr>
          <a:xfrm flipH="1" flipV="1">
            <a:off x="11253431" y="869121"/>
            <a:ext cx="387184" cy="369588"/>
          </a:xfrm>
          <a:prstGeom prst="line">
            <a:avLst/>
          </a:prstGeom>
          <a:ln w="3175">
            <a:solidFill>
              <a:schemeClr val="bg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e 70">
            <a:extLst>
              <a:ext uri="{FF2B5EF4-FFF2-40B4-BE49-F238E27FC236}">
                <a16:creationId xmlns:a16="http://schemas.microsoft.com/office/drawing/2014/main" id="{ACA3A88C-7240-2150-892B-BA49E12399AB}"/>
              </a:ext>
            </a:extLst>
          </p:cNvPr>
          <p:cNvSpPr/>
          <p:nvPr userDrawn="1"/>
        </p:nvSpPr>
        <p:spPr>
          <a:xfrm>
            <a:off x="2981430" y="5548986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E686732B-F343-FD4B-8F12-02BE8551D311}"/>
              </a:ext>
            </a:extLst>
          </p:cNvPr>
          <p:cNvSpPr/>
          <p:nvPr userDrawn="1"/>
        </p:nvSpPr>
        <p:spPr>
          <a:xfrm>
            <a:off x="9304159" y="1182334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5F39915-8D94-490E-384B-112D56BACFAF}"/>
              </a:ext>
            </a:extLst>
          </p:cNvPr>
          <p:cNvSpPr/>
          <p:nvPr userDrawn="1"/>
        </p:nvSpPr>
        <p:spPr>
          <a:xfrm>
            <a:off x="10773676" y="546179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3C87CB5A-EDAB-8F31-2EE8-FF603471B10A}"/>
              </a:ext>
            </a:extLst>
          </p:cNvPr>
          <p:cNvSpPr/>
          <p:nvPr userDrawn="1"/>
        </p:nvSpPr>
        <p:spPr>
          <a:xfrm>
            <a:off x="9500237" y="5027873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FACB4984-EA19-B2D5-A6BE-346DA78E2974}"/>
              </a:ext>
            </a:extLst>
          </p:cNvPr>
          <p:cNvSpPr/>
          <p:nvPr userDrawn="1"/>
        </p:nvSpPr>
        <p:spPr>
          <a:xfrm>
            <a:off x="11194682" y="810372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9BEB7B3A-736C-9113-0D5B-BB3D593FF1D3}"/>
              </a:ext>
            </a:extLst>
          </p:cNvPr>
          <p:cNvSpPr/>
          <p:nvPr userDrawn="1"/>
        </p:nvSpPr>
        <p:spPr>
          <a:xfrm>
            <a:off x="11630535" y="1228629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D66D3FCD-9077-4555-D1DD-19343D1C4D1B}"/>
              </a:ext>
            </a:extLst>
          </p:cNvPr>
          <p:cNvSpPr/>
          <p:nvPr userDrawn="1"/>
        </p:nvSpPr>
        <p:spPr>
          <a:xfrm>
            <a:off x="3308214" y="625379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1EF6AB40-CEB2-D7F2-BB3A-4C2071D342B1}"/>
              </a:ext>
            </a:extLst>
          </p:cNvPr>
          <p:cNvCxnSpPr>
            <a:cxnSpLocks/>
            <a:stCxn id="81" idx="2"/>
            <a:endCxn id="80" idx="6"/>
          </p:cNvCxnSpPr>
          <p:nvPr userDrawn="1"/>
        </p:nvCxnSpPr>
        <p:spPr>
          <a:xfrm flipH="1" flipV="1">
            <a:off x="613940" y="1110266"/>
            <a:ext cx="734082" cy="802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41B4D3A9-4A17-E378-60E2-6337E60388EB}"/>
              </a:ext>
            </a:extLst>
          </p:cNvPr>
          <p:cNvCxnSpPr>
            <a:cxnSpLocks/>
            <a:stCxn id="81" idx="6"/>
            <a:endCxn id="77" idx="6"/>
          </p:cNvCxnSpPr>
          <p:nvPr userDrawn="1"/>
        </p:nvCxnSpPr>
        <p:spPr>
          <a:xfrm flipV="1">
            <a:off x="1416851" y="659794"/>
            <a:ext cx="1960192" cy="5307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e 79">
            <a:extLst>
              <a:ext uri="{FF2B5EF4-FFF2-40B4-BE49-F238E27FC236}">
                <a16:creationId xmlns:a16="http://schemas.microsoft.com/office/drawing/2014/main" id="{FB6FA93F-2E36-AC44-FA7B-49047E66723D}"/>
              </a:ext>
            </a:extLst>
          </p:cNvPr>
          <p:cNvSpPr/>
          <p:nvPr userDrawn="1"/>
        </p:nvSpPr>
        <p:spPr>
          <a:xfrm>
            <a:off x="545111" y="107585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0D4F42EA-9680-F19F-7C05-F7474173A48F}"/>
              </a:ext>
            </a:extLst>
          </p:cNvPr>
          <p:cNvSpPr/>
          <p:nvPr userDrawn="1"/>
        </p:nvSpPr>
        <p:spPr>
          <a:xfrm>
            <a:off x="1348022" y="1156089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D76499-9EFF-16AB-277A-69F5ED2C87B8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D040DC-5B6B-F3F7-7895-F5887A81330B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4C55857-50C3-ED57-137C-58D2F9B4316F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" name="Graphique 12">
              <a:extLst>
                <a:ext uri="{FF2B5EF4-FFF2-40B4-BE49-F238E27FC236}">
                  <a16:creationId xmlns:a16="http://schemas.microsoft.com/office/drawing/2014/main" id="{E7B1557C-EF98-C996-E1A5-8EC83F938014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6CF7951-E36E-6B8B-D87A-EA7DDECC3A4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8848E769-CA89-7864-D8F9-888F4F8708F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75A5FCDA-66B5-E55B-A1A4-35F43A47C9CF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332EA334-E317-F50A-24E3-9C244CE77801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E5F696-9588-5349-05AA-9086ADE1351A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3B314DD9-3A00-AF1B-28FB-86958725D60F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BC41463-7940-7662-74B8-D423B93E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DF9C5A76-02A2-CBFD-57CF-BFFA9F1E3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5586" y="4630680"/>
            <a:ext cx="10168568" cy="725835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chemeClr val="bg1"/>
                </a:solidFill>
                <a:latin typeface="CNES Sans ExtraLight" pitchFamily="2" charset="77"/>
              </a:defRPr>
            </a:lvl1pPr>
          </a:lstStyle>
          <a:p>
            <a:r>
              <a:rPr lang="fr-FR" dirty="0"/>
              <a:t>STYLE DU SOUS-TITRE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4A7A65-D6F9-6CCE-CA6B-545C1A461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5593" y="3439518"/>
            <a:ext cx="10159090" cy="873222"/>
          </a:xfrm>
        </p:spPr>
        <p:txBody>
          <a:bodyPr tIns="144000"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4800" cap="all" baseline="0">
                <a:ln w="12700">
                  <a:noFill/>
                </a:ln>
                <a:solidFill>
                  <a:schemeClr val="bg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INSÉREZ LE TITRE </a:t>
            </a:r>
            <a:br>
              <a:rPr lang="fr-FR" dirty="0"/>
            </a:br>
            <a:r>
              <a:rPr lang="fr-FR" dirty="0"/>
              <a:t>DE VOTRE PARTIE</a:t>
            </a:r>
          </a:p>
        </p:txBody>
      </p:sp>
      <p:sp>
        <p:nvSpPr>
          <p:cNvPr id="58" name="Espace réservé du numéro de diapositive 5">
            <a:extLst>
              <a:ext uri="{FF2B5EF4-FFF2-40B4-BE49-F238E27FC236}">
                <a16:creationId xmlns:a16="http://schemas.microsoft.com/office/drawing/2014/main" id="{DCDE0B2C-6A6E-80D0-E7B7-1B979CF6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9" name="Forme libre 58">
            <a:extLst>
              <a:ext uri="{FF2B5EF4-FFF2-40B4-BE49-F238E27FC236}">
                <a16:creationId xmlns:a16="http://schemas.microsoft.com/office/drawing/2014/main" id="{847D6DBA-4E61-C18E-1496-9D20BA571DF4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C478BC41-1495-E909-6713-41C04D292E1F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F59A62C3-D7F3-A4F5-B68B-EB05F8B14138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467DF8E9-866B-6D78-B520-4AB93F9F052F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E4CFDA41-0F26-57B2-EDEF-62C771776DA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10198C00-107E-84D8-8D5F-B56C8AF030AD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267F3BA1-7302-BBE0-2926-8012D03D26FE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4C80B6A4-6904-B7D3-F66F-BDC2CD5FCEAD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" name="Espace réservé du texte 60">
            <a:extLst>
              <a:ext uri="{FF2B5EF4-FFF2-40B4-BE49-F238E27FC236}">
                <a16:creationId xmlns:a16="http://schemas.microsoft.com/office/drawing/2014/main" id="{93513065-18F7-0275-22F0-0079131DE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1699" y="959616"/>
            <a:ext cx="5746879" cy="2471482"/>
          </a:xfrm>
        </p:spPr>
        <p:txBody>
          <a:bodyPr tIns="0" anchor="t">
            <a:noAutofit/>
          </a:bodyPr>
          <a:lstStyle>
            <a:lvl1pPr algn="ctr">
              <a:defRPr sz="20800" cap="all" baseline="0">
                <a:ln w="15875">
                  <a:gradFill flip="none" rotWithShape="1">
                    <a:gsLst>
                      <a:gs pos="12000">
                        <a:schemeClr val="accent4"/>
                      </a:gs>
                      <a:gs pos="29000">
                        <a:schemeClr val="accent3"/>
                      </a:gs>
                      <a:gs pos="73000">
                        <a:schemeClr val="tx2"/>
                      </a:gs>
                      <a:gs pos="56000">
                        <a:schemeClr val="bg2"/>
                      </a:gs>
                    </a:gsLst>
                    <a:lin ang="13500000" scaled="1"/>
                    <a:tileRect/>
                  </a:gradFill>
                </a:ln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F0FB84F-C736-D008-AF35-773EE40AC994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895C46-E0EC-3072-5D76-BDD9B1E2E193}"/>
              </a:ext>
            </a:extLst>
          </p:cNvPr>
          <p:cNvCxnSpPr>
            <a:cxnSpLocks/>
            <a:stCxn id="19" idx="4"/>
            <a:endCxn id="20" idx="4"/>
          </p:cNvCxnSpPr>
          <p:nvPr userDrawn="1"/>
        </p:nvCxnSpPr>
        <p:spPr>
          <a:xfrm flipV="1">
            <a:off x="531245" y="3429000"/>
            <a:ext cx="387335" cy="194595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BD47EB0-A0D3-205C-8C6D-CAC1FBF89168}"/>
              </a:ext>
            </a:extLst>
          </p:cNvPr>
          <p:cNvCxnSpPr>
            <a:cxnSpLocks/>
            <a:stCxn id="21" idx="3"/>
            <a:endCxn id="20" idx="3"/>
          </p:cNvCxnSpPr>
          <p:nvPr userDrawn="1"/>
        </p:nvCxnSpPr>
        <p:spPr>
          <a:xfrm flipH="1">
            <a:off x="894245" y="2639731"/>
            <a:ext cx="1409538" cy="779189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A54C4A6F-0F58-8607-1ADB-FCA02649FAC9}"/>
              </a:ext>
            </a:extLst>
          </p:cNvPr>
          <p:cNvSpPr/>
          <p:nvPr userDrawn="1"/>
        </p:nvSpPr>
        <p:spPr>
          <a:xfrm>
            <a:off x="496830" y="5306129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E1BE76D-E3D3-F827-3EAC-F16BFE66225A}"/>
              </a:ext>
            </a:extLst>
          </p:cNvPr>
          <p:cNvSpPr/>
          <p:nvPr userDrawn="1"/>
        </p:nvSpPr>
        <p:spPr>
          <a:xfrm>
            <a:off x="884165" y="3360171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D2203B1-E745-B749-BE67-6B71F74BA806}"/>
              </a:ext>
            </a:extLst>
          </p:cNvPr>
          <p:cNvSpPr/>
          <p:nvPr userDrawn="1"/>
        </p:nvSpPr>
        <p:spPr>
          <a:xfrm>
            <a:off x="2293703" y="2580982"/>
            <a:ext cx="68829" cy="68829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3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DEUX BLO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9B84A-DC2A-1A22-02D5-98E7BA98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AE8E2CD-FAA1-7703-C8A1-3E037A144160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9005090-B290-9437-D705-6F23E4834FCD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367EB9D-D995-BF22-A791-4CA1C2D3B19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1C45C6EC-2878-EE18-5247-CF29FEEEB4FE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7DB724B8-FE11-F730-69F2-ADFE99945106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148ECD61-EC79-3707-9119-B8BE17945705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C8DF2F02-7699-74A5-E92C-DC5A70CB5828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4442731A-BF35-FAFB-E305-ABB40C5BA418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BB575548-2049-7829-3DEA-3813EDB9F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1806575"/>
            <a:ext cx="11318875" cy="4184650"/>
          </a:xfrm>
        </p:spPr>
        <p:txBody>
          <a:bodyPr numCol="2" spcCol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173CC6E-0F59-87E1-4D81-E093765BA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58D73BD-E2AE-A4CA-4B5E-E63BE7804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953779B-67EB-79C0-DED5-4B21D77819C7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45606DEF-34C6-9D5E-E17B-4F0A4C322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0628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CAAB5EB-9C22-3437-D94D-32C4A774F539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AF54BE1-2B64-7CC1-B499-1C1514F9620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" name="Graphique 12">
              <a:extLst>
                <a:ext uri="{FF2B5EF4-FFF2-40B4-BE49-F238E27FC236}">
                  <a16:creationId xmlns:a16="http://schemas.microsoft.com/office/drawing/2014/main" id="{230D0D24-96CD-491C-8B48-64B4172B8A80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B61906F8-6E65-0945-933A-1AB7E5EC4D30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19497B61-1444-6ACD-9373-4506BA6DA70B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F1CAF52E-F37C-D341-08D5-C687A5441082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9FA5455C-E39F-9FDE-E321-12891E195B33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332100D1-A0F3-FF6D-0A6C-2352A7FDA4B5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8C1B46B-66CD-51AD-2511-C628C3ECA242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568F134-F47D-3AD0-FDA4-E2326194FC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re 1">
            <a:extLst>
              <a:ext uri="{FF2B5EF4-FFF2-40B4-BE49-F238E27FC236}">
                <a16:creationId xmlns:a16="http://schemas.microsoft.com/office/drawing/2014/main" id="{5D805806-8445-FB4B-27F4-35FA59ACB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DACF6E-17C9-B664-F42B-F82D4F7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8" name="Forme libre 57">
            <a:extLst>
              <a:ext uri="{FF2B5EF4-FFF2-40B4-BE49-F238E27FC236}">
                <a16:creationId xmlns:a16="http://schemas.microsoft.com/office/drawing/2014/main" id="{2ADE32E6-18D0-DA1F-C51A-061FA5F6655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E87392E-3219-8310-A8DF-E8737B1E9EF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28B72D3F-472D-09BF-CF59-310A22B4193B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0311C47A-F4B8-7510-9E29-2F6A8C9F4E46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587E5DBC-2E9F-BC48-B119-87181E41EB3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6652B425-FDDF-F07E-E0AD-6C45966852D6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894E6C3F-D88B-1250-6447-E0A55898DBFD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897E271B-D0DE-18D2-12E0-1A7C7C9259C1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73CA8F28-2890-811C-D141-D87E78D6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96BDF15-61FA-3A4B-A155-FA20966E7BB0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599F065-3898-AFF4-4338-8D350636A1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68797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POINTS NUMEROT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9561AAD2-97BF-9F73-C43E-C65103C3E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40888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ABB5-8C45-A88B-0542-5206182E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1D5E7DA-F8B6-B0F6-7154-39CCF7436BF3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4" name="Espace réservé du texte 31">
            <a:extLst>
              <a:ext uri="{FF2B5EF4-FFF2-40B4-BE49-F238E27FC236}">
                <a16:creationId xmlns:a16="http://schemas.microsoft.com/office/drawing/2014/main" id="{9F332AB2-D941-4D64-36F8-67EA40D047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4156" y="3844402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5" name="Espace réservé du texte 31">
            <a:extLst>
              <a:ext uri="{FF2B5EF4-FFF2-40B4-BE49-F238E27FC236}">
                <a16:creationId xmlns:a16="http://schemas.microsoft.com/office/drawing/2014/main" id="{D78863B0-06E7-4415-F4B6-732F578EA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84156" y="1907728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6" name="Espace réservé du texte 31">
            <a:extLst>
              <a:ext uri="{FF2B5EF4-FFF2-40B4-BE49-F238E27FC236}">
                <a16:creationId xmlns:a16="http://schemas.microsoft.com/office/drawing/2014/main" id="{B418719A-AFE5-4827-27E8-EB2EB6DD81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97956" y="3844402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7" name="Espace réservé du texte 31">
            <a:extLst>
              <a:ext uri="{FF2B5EF4-FFF2-40B4-BE49-F238E27FC236}">
                <a16:creationId xmlns:a16="http://schemas.microsoft.com/office/drawing/2014/main" id="{9010ABB5-891B-9222-E373-FAED8AABE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97956" y="1907728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3" name="Espace réservé du texte 31">
            <a:extLst>
              <a:ext uri="{FF2B5EF4-FFF2-40B4-BE49-F238E27FC236}">
                <a16:creationId xmlns:a16="http://schemas.microsoft.com/office/drawing/2014/main" id="{C1220C15-6C5E-C989-98C5-BA63B567112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0174" y="3844402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4" name="Espace réservé du texte 31">
            <a:extLst>
              <a:ext uri="{FF2B5EF4-FFF2-40B4-BE49-F238E27FC236}">
                <a16:creationId xmlns:a16="http://schemas.microsoft.com/office/drawing/2014/main" id="{A01BAC35-8C8A-9C0D-3B52-8C32EAE5C2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0174" y="1907728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20D9CD3-8D91-F72B-C103-28F91F64EF3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AF8A6BB7-8F64-7D5E-18A7-E0E56E3B670B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DB38E80-0DDC-84A2-224F-23F2C0BB449B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C2911017-54FF-FDF8-5FC4-2748C54791F0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04F0D38D-1CFA-AA3B-6CD1-5EE7EE4768A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15A8B8FC-CB3A-67D2-507A-C0E0616B4CC3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3532DA7D-4094-F572-EAB5-264D54748220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065410F-F013-80F6-76B1-5D6B53B0DE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55247" y="1920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5" name="Espace réservé du texte 41">
            <a:extLst>
              <a:ext uri="{FF2B5EF4-FFF2-40B4-BE49-F238E27FC236}">
                <a16:creationId xmlns:a16="http://schemas.microsoft.com/office/drawing/2014/main" id="{FC37DD8B-ACC9-7EDC-DBAB-42B20FDCD8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55247" y="2601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D9E07F6B-DA3E-41CB-42E6-9DE496F075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5247" y="3846587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1" name="Espace réservé du texte 41">
            <a:extLst>
              <a:ext uri="{FF2B5EF4-FFF2-40B4-BE49-F238E27FC236}">
                <a16:creationId xmlns:a16="http://schemas.microsoft.com/office/drawing/2014/main" id="{63BF6000-3B6E-A2D2-2DFB-32321145345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55247" y="4528101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DE93F381-54D8-FDEC-EE8E-8FD2DF5C91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53377" y="1922825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41">
            <a:extLst>
              <a:ext uri="{FF2B5EF4-FFF2-40B4-BE49-F238E27FC236}">
                <a16:creationId xmlns:a16="http://schemas.microsoft.com/office/drawing/2014/main" id="{AD0B8F82-CA25-A2F3-B85D-388B0612556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3377" y="2604339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29ADB64B-3DB1-B8C8-4050-8043EB4165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3377" y="3849014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5" name="Espace réservé du texte 41">
            <a:extLst>
              <a:ext uri="{FF2B5EF4-FFF2-40B4-BE49-F238E27FC236}">
                <a16:creationId xmlns:a16="http://schemas.microsoft.com/office/drawing/2014/main" id="{95BD4B18-C1FD-F590-6699-B9BAE052585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53377" y="4530528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ADC41E37-05A0-B70D-BFDE-E64ADB32B07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935529" y="1925209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7" name="Espace réservé du texte 41">
            <a:extLst>
              <a:ext uri="{FF2B5EF4-FFF2-40B4-BE49-F238E27FC236}">
                <a16:creationId xmlns:a16="http://schemas.microsoft.com/office/drawing/2014/main" id="{1C7D2D23-0972-523B-9221-69338F8220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35529" y="2606723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063B0F2-B7BA-E6FE-2A8C-3848D743A1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35529" y="3851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9" name="Espace réservé du texte 41">
            <a:extLst>
              <a:ext uri="{FF2B5EF4-FFF2-40B4-BE49-F238E27FC236}">
                <a16:creationId xmlns:a16="http://schemas.microsoft.com/office/drawing/2014/main" id="{FC9EE90A-A06A-81C3-0C43-004FBA7B2B1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35529" y="4532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EEBD5FDB-EAFF-C9DA-D228-01E5D03D9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790EC93-EFCB-A4DE-37BB-DA328DFE86A6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E47ADA47-7A6A-A0F7-0024-3C62BEDB6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30012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ABC472-1A75-1EB1-9EE9-52F93E2E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365125"/>
            <a:ext cx="1129020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4E0CCB-AD10-9591-8553-023586346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825625"/>
            <a:ext cx="11290209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F9DC05-3943-D165-646B-2A3E002FF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3759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CNES Sans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A3585-C39F-3054-84F0-B1EE62B19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5420" y="6319201"/>
            <a:ext cx="365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/>
                </a:solidFill>
                <a:latin typeface="CNES Sans Light" pitchFamily="2" charset="77"/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08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cap="all" baseline="0">
          <a:solidFill>
            <a:schemeClr val="bg1"/>
          </a:solidFill>
          <a:latin typeface="CNES Poster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1pPr>
      <a:lvl2pPr marL="295275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30000"/>
        <a:buFont typeface="Arial" panose="020B0604020202020204" pitchFamily="34" charset="0"/>
        <a:buChar char="•"/>
        <a:tabLst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2pPr>
      <a:lvl3pPr marL="585788" indent="-3175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tabLst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3pPr>
      <a:lvl4pPr marL="893763" indent="-3175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Arial" panose="020B0604020202020204" pitchFamily="34" charset="0"/>
        <a:buChar char="•"/>
        <a:tabLst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4pPr>
      <a:lvl5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orient="horz" pos="3774">
          <p15:clr>
            <a:srgbClr val="F26B43"/>
          </p15:clr>
        </p15:guide>
        <p15:guide id="5" pos="218">
          <p15:clr>
            <a:srgbClr val="F26B43"/>
          </p15:clr>
        </p15:guide>
        <p15:guide id="6" pos="7348">
          <p15:clr>
            <a:srgbClr val="F26B43"/>
          </p15:clr>
        </p15:guide>
        <p15:guide id="7" orient="horz" pos="1068">
          <p15:clr>
            <a:srgbClr val="F26B43"/>
          </p15:clr>
        </p15:guide>
        <p15:guide id="8" orient="horz" pos="1138">
          <p15:clr>
            <a:srgbClr val="F26B43"/>
          </p15:clr>
        </p15:guide>
        <p15:guide id="9" orient="horz" pos="21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ABC472-1A75-1EB1-9EE9-52F93E2E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365125"/>
            <a:ext cx="1129020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4E0CCB-AD10-9591-8553-023586346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825625"/>
            <a:ext cx="11290209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A3585-C39F-3054-84F0-B1EE62B19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5420" y="6319201"/>
            <a:ext cx="365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F5C4DE5-1CD0-8E3C-2CFE-D8F39EBC6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79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cap="all" baseline="0">
          <a:solidFill>
            <a:schemeClr val="tx1"/>
          </a:solidFill>
          <a:latin typeface="CNES Poster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1pPr>
      <a:lvl2pPr marL="295275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3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2pPr>
      <a:lvl3pPr marL="585788" indent="-3175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3pPr>
      <a:lvl4pPr marL="893763" indent="-3175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4pPr>
      <a:lvl5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76">
          <p15:clr>
            <a:srgbClr val="F26B43"/>
          </p15:clr>
        </p15:guide>
        <p15:guide id="4" orient="horz" pos="3774">
          <p15:clr>
            <a:srgbClr val="F26B43"/>
          </p15:clr>
        </p15:guide>
        <p15:guide id="5" pos="218">
          <p15:clr>
            <a:srgbClr val="F26B43"/>
          </p15:clr>
        </p15:guide>
        <p15:guide id="6" pos="7348">
          <p15:clr>
            <a:srgbClr val="F26B43"/>
          </p15:clr>
        </p15:guide>
        <p15:guide id="7" orient="horz" pos="1068">
          <p15:clr>
            <a:srgbClr val="F26B43"/>
          </p15:clr>
        </p15:guide>
        <p15:guide id="8" orient="horz" pos="1138">
          <p15:clr>
            <a:srgbClr val="F26B43"/>
          </p15:clr>
        </p15:guide>
        <p15:guide id="9" orient="horz" pos="21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63" y="1221388"/>
            <a:ext cx="9688875" cy="18281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882" y="3910282"/>
            <a:ext cx="33823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fr-FR" dirty="0"/>
              <a:t>Lieu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5728B4-381A-4324-BDC3-7C5EC61935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66536" y="6141600"/>
            <a:ext cx="1458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15886"/>
            <a:ext cx="6096000" cy="290849"/>
          </a:xfrm>
          <a:prstGeom prst="rect">
            <a:avLst/>
          </a:prstGeom>
        </p:spPr>
        <p:txBody>
          <a:bodyPr vert="horz" wrap="square" lIns="360000" tIns="0" rIns="360000" bIns="0" rtlCol="0" anchor="b" anchorCtr="0">
            <a:spAutoFit/>
          </a:bodyPr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31673"/>
            <a:ext cx="6096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dirty="0"/>
              <a:t>Texte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57CBFF-1346-4243-BCAA-9A7DE08819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14536" y="6141600"/>
            <a:ext cx="1458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1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200" kern="1200" cap="all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B7EDC-2534-4611-95D5-5BE5203126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3009937"/>
            <a:ext cx="7115175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35191" y="-663654"/>
            <a:ext cx="4243149" cy="763285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19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49600" b="1" i="0" kern="1200" cap="all" baseline="0">
          <a:solidFill>
            <a:schemeClr val="bg1">
              <a:alpha val="30000"/>
            </a:schemeClr>
          </a:solidFill>
          <a:latin typeface="Arial Black" panose="020B0604020202020204" pitchFamily="34" charset="0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87011" y="291600"/>
            <a:ext cx="1458929" cy="36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374775"/>
            <a:ext cx="1147200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359999" y="592670"/>
            <a:ext cx="96888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fr-FR" sz="90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97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3" r:id="rId7"/>
    <p:sldLayoutId id="2147483671" r:id="rId8"/>
    <p:sldLayoutId id="2147483672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600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26DD787-AA2B-9E4B-B93C-75A3011C5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7246" y="6008923"/>
            <a:ext cx="4302828" cy="250317"/>
          </a:xfrm>
        </p:spPr>
        <p:txBody>
          <a:bodyPr/>
          <a:lstStyle/>
          <a:p>
            <a:r>
              <a:rPr lang="fr-FR" cap="all" dirty="0" smtClean="0">
                <a:solidFill>
                  <a:schemeClr val="bg1"/>
                </a:solidFill>
                <a:latin typeface="+mn-lt"/>
              </a:rPr>
              <a:t>Cité </a:t>
            </a:r>
            <a:r>
              <a:rPr lang="fr-FR" cap="all" dirty="0">
                <a:solidFill>
                  <a:schemeClr val="bg1"/>
                </a:solidFill>
                <a:latin typeface="+mn-lt"/>
              </a:rPr>
              <a:t>de </a:t>
            </a:r>
            <a:r>
              <a:rPr lang="fr-FR" cap="all" dirty="0" smtClean="0">
                <a:solidFill>
                  <a:schemeClr val="bg1"/>
                </a:solidFill>
                <a:latin typeface="+mn-lt"/>
              </a:rPr>
              <a:t>l’Espace TOULOUSE</a:t>
            </a:r>
            <a:endParaRPr lang="fr-FR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690715" y="1817979"/>
            <a:ext cx="10617120" cy="3072345"/>
          </a:xfrm>
        </p:spPr>
        <p:txBody>
          <a:bodyPr/>
          <a:lstStyle/>
          <a:p>
            <a:r>
              <a:rPr lang="fr-FR" dirty="0"/>
              <a:t>JC2</a:t>
            </a:r>
            <a:br>
              <a:rPr lang="fr-FR" dirty="0"/>
            </a:br>
            <a:r>
              <a:rPr lang="fr-FR" dirty="0"/>
              <a:t>Journées CNES </a:t>
            </a:r>
            <a:br>
              <a:rPr lang="fr-FR" dirty="0"/>
            </a:br>
            <a:r>
              <a:rPr lang="fr-FR" dirty="0"/>
              <a:t>Jeunes Chercheurs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2A2CCD37-73F6-30C4-41AA-D351621B02CB}"/>
              </a:ext>
            </a:extLst>
          </p:cNvPr>
          <p:cNvSpPr txBox="1">
            <a:spLocks/>
          </p:cNvSpPr>
          <p:nvPr/>
        </p:nvSpPr>
        <p:spPr>
          <a:xfrm>
            <a:off x="3947246" y="6292665"/>
            <a:ext cx="4302828" cy="20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600" b="0" i="0" kern="1200" cap="all" baseline="0" dirty="0">
                <a:solidFill>
                  <a:schemeClr val="bg1"/>
                </a:solidFill>
                <a:latin typeface="CNES Poster" pitchFamily="2" charset="77"/>
                <a:ea typeface="+mn-ea"/>
                <a:cs typeface="+mn-cs"/>
              </a:defRPr>
            </a:lvl1pPr>
            <a:lvl2pPr marL="2952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1"/>
                </a:solidFill>
                <a:latin typeface="CNES Sans Light" pitchFamily="2" charset="77"/>
                <a:ea typeface="+mn-ea"/>
                <a:cs typeface="+mn-cs"/>
              </a:defRPr>
            </a:lvl2pPr>
            <a:lvl3pPr marL="585788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1"/>
                </a:solidFill>
                <a:latin typeface="CNES Sans Light" pitchFamily="2" charset="77"/>
                <a:ea typeface="+mn-ea"/>
                <a:cs typeface="+mn-cs"/>
              </a:defRPr>
            </a:lvl3pPr>
            <a:lvl4pPr marL="89376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1"/>
                </a:solidFill>
                <a:latin typeface="CNES Sans Light" pitchFamily="2" charset="77"/>
                <a:ea typeface="+mn-ea"/>
                <a:cs typeface="+mn-cs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CNES San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16, 17 et 18 OCTOBRE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1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4930"/>
            <a:ext cx="9264396" cy="561269"/>
          </a:xfrm>
        </p:spPr>
        <p:txBody>
          <a:bodyPr/>
          <a:lstStyle/>
          <a:p>
            <a:r>
              <a:rPr lang="fr-FR" dirty="0"/>
              <a:t>Doctorant ou </a:t>
            </a:r>
            <a:r>
              <a:rPr lang="fr-FR" dirty="0" err="1"/>
              <a:t>Postdoctorant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 23</a:t>
            </a:r>
            <a:r>
              <a:rPr lang="fr-FR" baseline="30000" dirty="0"/>
              <a:t>ème</a:t>
            </a:r>
            <a:r>
              <a:rPr lang="fr-FR" dirty="0"/>
              <a:t> Edition </a:t>
            </a:r>
            <a:r>
              <a:rPr lang="fr-FR" dirty="0" smtClean="0"/>
              <a:t>des journées </a:t>
            </a:r>
            <a:r>
              <a:rPr lang="fr-FR" dirty="0" err="1"/>
              <a:t>cnes</a:t>
            </a:r>
            <a:r>
              <a:rPr lang="fr-FR" dirty="0"/>
              <a:t> </a:t>
            </a:r>
            <a:r>
              <a:rPr lang="fr-FR" dirty="0" smtClean="0"/>
              <a:t>JC2</a:t>
            </a:r>
            <a:br>
              <a:rPr lang="fr-FR" dirty="0" smtClean="0"/>
            </a:br>
            <a:r>
              <a:rPr lang="fr-FR" dirty="0" smtClean="0"/>
              <a:t>16, 17 </a:t>
            </a:r>
            <a:r>
              <a:rPr lang="fr-FR" dirty="0"/>
              <a:t>et </a:t>
            </a:r>
            <a:r>
              <a:rPr lang="fr-FR" dirty="0" smtClean="0"/>
              <a:t>18 </a:t>
            </a:r>
            <a:r>
              <a:rPr lang="fr-FR" dirty="0"/>
              <a:t>octobre </a:t>
            </a:r>
            <a:r>
              <a:rPr lang="fr-FR" dirty="0" smtClean="0"/>
              <a:t>2024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6075" y="1507622"/>
            <a:ext cx="11318875" cy="35716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NOM et Prénom 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Titre / Sujet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NOM et Prénom du responsable CNES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Laboratoire d’accueil 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NOM et Prénom du Directeur de thèse/recherche + nom du laboratoire  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Partenaire éventuel / </a:t>
            </a:r>
            <a:r>
              <a:rPr lang="fr-FR" sz="1600" dirty="0" err="1"/>
              <a:t>co</a:t>
            </a:r>
            <a:r>
              <a:rPr lang="fr-FR" sz="1600" dirty="0"/>
              <a:t>-financeur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DB7CAA8D-D1A8-4C08-8C0D-280102D5B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406" y="5350436"/>
            <a:ext cx="27801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fr-FR" altLang="fr-FR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Logo du laboratoire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18B790CF-34C6-4670-85A1-23E7E84DB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229" y="5350436"/>
            <a:ext cx="28794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Logo du partenaire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9691" y="6297282"/>
            <a:ext cx="362309" cy="408317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6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</a:t>
            </a:r>
            <a:r>
              <a:rPr lang="fr-FR" dirty="0"/>
              <a:t>/ Objectifs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 23</a:t>
            </a:r>
            <a:r>
              <a:rPr lang="fr-FR" baseline="30000" dirty="0"/>
              <a:t>ème</a:t>
            </a:r>
            <a:r>
              <a:rPr lang="fr-FR" dirty="0"/>
              <a:t> Edition des journées </a:t>
            </a:r>
            <a:r>
              <a:rPr lang="fr-FR" dirty="0" err="1"/>
              <a:t>cnes</a:t>
            </a:r>
            <a:r>
              <a:rPr lang="fr-FR" dirty="0"/>
              <a:t> JC2</a:t>
            </a:r>
            <a:br>
              <a:rPr lang="fr-FR" dirty="0"/>
            </a:br>
            <a:r>
              <a:rPr lang="fr-FR" dirty="0"/>
              <a:t>16, 17 et 18 octobre 2024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6075" y="1507622"/>
            <a:ext cx="11318875" cy="3571612"/>
          </a:xfrm>
        </p:spPr>
        <p:txBody>
          <a:bodyPr>
            <a:noAutofit/>
          </a:bodyPr>
          <a:lstStyle/>
          <a:p>
            <a:r>
              <a:rPr lang="fr-FR" sz="1600" dirty="0"/>
              <a:t>Veuillez présenter de façon compréhensible pour des non spécialistes (éviter les sigles)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9691" y="6297282"/>
            <a:ext cx="362309" cy="408317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8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Matériel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 23</a:t>
            </a:r>
            <a:r>
              <a:rPr lang="fr-FR" baseline="30000" dirty="0"/>
              <a:t>ème</a:t>
            </a:r>
            <a:r>
              <a:rPr lang="fr-FR" dirty="0"/>
              <a:t> Edition des journées </a:t>
            </a:r>
            <a:r>
              <a:rPr lang="fr-FR" dirty="0" err="1"/>
              <a:t>cnes</a:t>
            </a:r>
            <a:r>
              <a:rPr lang="fr-FR" dirty="0"/>
              <a:t> JC2</a:t>
            </a:r>
            <a:br>
              <a:rPr lang="fr-FR" dirty="0"/>
            </a:br>
            <a:r>
              <a:rPr lang="fr-FR" dirty="0"/>
              <a:t>16, 17 et 18 octobre 2024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6075" y="1507622"/>
            <a:ext cx="11318875" cy="357161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endParaRPr lang="fr-FR" sz="1600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9691" y="6297282"/>
            <a:ext cx="362309" cy="408317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6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 23</a:t>
            </a:r>
            <a:r>
              <a:rPr lang="fr-FR" baseline="30000" dirty="0"/>
              <a:t>ème</a:t>
            </a:r>
            <a:r>
              <a:rPr lang="fr-FR" dirty="0"/>
              <a:t> Edition des journées </a:t>
            </a:r>
            <a:r>
              <a:rPr lang="fr-FR" dirty="0" err="1"/>
              <a:t>cnes</a:t>
            </a:r>
            <a:r>
              <a:rPr lang="fr-FR" dirty="0"/>
              <a:t> JC2</a:t>
            </a:r>
            <a:br>
              <a:rPr lang="fr-FR" dirty="0"/>
            </a:br>
            <a:r>
              <a:rPr lang="fr-FR" dirty="0"/>
              <a:t>16, 17 et 18 octobre 2024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6075" y="1507622"/>
            <a:ext cx="11318875" cy="357161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endParaRPr lang="fr-FR" sz="1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9691" y="6297282"/>
            <a:ext cx="362309" cy="408317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8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Premiers résultats</a:t>
            </a:r>
            <a:br>
              <a:rPr lang="fr-FR" dirty="0" smtClean="0"/>
            </a:br>
            <a:r>
              <a:rPr lang="fr-FR" dirty="0" smtClean="0"/>
              <a:t>ou </a:t>
            </a:r>
            <a:r>
              <a:rPr lang="fr-FR" dirty="0"/>
              <a:t>résultats espérés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 23</a:t>
            </a:r>
            <a:r>
              <a:rPr lang="fr-FR" baseline="30000" dirty="0"/>
              <a:t>ème</a:t>
            </a:r>
            <a:r>
              <a:rPr lang="fr-FR" dirty="0"/>
              <a:t> Edition des journées </a:t>
            </a:r>
            <a:r>
              <a:rPr lang="fr-FR" dirty="0" err="1"/>
              <a:t>cnes</a:t>
            </a:r>
            <a:r>
              <a:rPr lang="fr-FR" dirty="0"/>
              <a:t> JC2</a:t>
            </a:r>
            <a:br>
              <a:rPr lang="fr-FR" dirty="0"/>
            </a:br>
            <a:r>
              <a:rPr lang="fr-FR" dirty="0"/>
              <a:t>16, 17 et 18 octobre 2024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6075" y="1507622"/>
            <a:ext cx="11318875" cy="357161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endParaRPr lang="fr-FR" sz="1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1192" y="6308785"/>
            <a:ext cx="350808" cy="396815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69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" b="5214"/>
          <a:stretch>
            <a:fillRect/>
          </a:stretch>
        </p:blipFill>
        <p:spPr>
          <a:xfrm>
            <a:off x="0" y="-29496"/>
            <a:ext cx="12199938" cy="6146799"/>
          </a:xfrm>
        </p:spPr>
      </p:pic>
      <p:sp>
        <p:nvSpPr>
          <p:cNvPr id="8" name="Sous-titre 7">
            <a:extLst>
              <a:ext uri="{FF2B5EF4-FFF2-40B4-BE49-F238E27FC236}">
                <a16:creationId xmlns:a16="http://schemas.microsoft.com/office/drawing/2014/main" id="{DA992371-00C8-E60A-E405-D592D6F73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FD70E5-DE99-9770-CA0D-AE27342E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F02BE1-D7E1-FCAF-44A4-FB3310C65BF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608763" y="6319838"/>
            <a:ext cx="5583237" cy="365125"/>
          </a:xfrm>
        </p:spPr>
        <p:txBody>
          <a:bodyPr/>
          <a:lstStyle/>
          <a:p>
            <a:r>
              <a:rPr lang="fr-FR"/>
              <a:t>Insérez dans la zone de pieds de page, si besoin, vos informations annexes (légendes, sources, crédits, restrictions, logos partenaires, etc).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330939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SOMBRE / ECRANS ">
  <a:themeElements>
    <a:clrScheme name="CNES 2">
      <a:dk1>
        <a:srgbClr val="000000"/>
      </a:dk1>
      <a:lt1>
        <a:srgbClr val="FFFFFF"/>
      </a:lt1>
      <a:dk2>
        <a:srgbClr val="412FB3"/>
      </a:dk2>
      <a:lt2>
        <a:srgbClr val="00BCFF"/>
      </a:lt2>
      <a:accent1>
        <a:srgbClr val="412FB2"/>
      </a:accent1>
      <a:accent2>
        <a:srgbClr val="00BCFF"/>
      </a:accent2>
      <a:accent3>
        <a:srgbClr val="00B29C"/>
      </a:accent3>
      <a:accent4>
        <a:srgbClr val="B2EF78"/>
      </a:accent4>
      <a:accent5>
        <a:srgbClr val="FFB63A"/>
      </a:accent5>
      <a:accent6>
        <a:srgbClr val="ECECEC"/>
      </a:accent6>
      <a:hlink>
        <a:srgbClr val="B3B1B0"/>
      </a:hlink>
      <a:folHlink>
        <a:srgbClr val="ECEDEC"/>
      </a:folHlink>
    </a:clrScheme>
    <a:fontScheme name="Personnalisé 11">
      <a:majorFont>
        <a:latin typeface="CNES Poster"/>
        <a:ea typeface=""/>
        <a:cs typeface=""/>
      </a:majorFont>
      <a:minorFont>
        <a:latin typeface="CNES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CLAIR / PRINT">
  <a:themeElements>
    <a:clrScheme name="CNES 2">
      <a:dk1>
        <a:srgbClr val="000000"/>
      </a:dk1>
      <a:lt1>
        <a:srgbClr val="FFFFFF"/>
      </a:lt1>
      <a:dk2>
        <a:srgbClr val="412FB3"/>
      </a:dk2>
      <a:lt2>
        <a:srgbClr val="00BCFF"/>
      </a:lt2>
      <a:accent1>
        <a:srgbClr val="412FB2"/>
      </a:accent1>
      <a:accent2>
        <a:srgbClr val="00BCFF"/>
      </a:accent2>
      <a:accent3>
        <a:srgbClr val="00B29C"/>
      </a:accent3>
      <a:accent4>
        <a:srgbClr val="B2EF78"/>
      </a:accent4>
      <a:accent5>
        <a:srgbClr val="FFB63A"/>
      </a:accent5>
      <a:accent6>
        <a:srgbClr val="ECECEC"/>
      </a:accent6>
      <a:hlink>
        <a:srgbClr val="B3B1B0"/>
      </a:hlink>
      <a:folHlink>
        <a:srgbClr val="ECED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uvertures sans photo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" id="{45F32314-F616-4FDE-B309-B50C3EACE7AD}" vid="{53552E0B-1959-43CA-B97D-E3AE908AB828}"/>
    </a:ext>
  </a:extLst>
</a:theme>
</file>

<file path=ppt/theme/theme4.xml><?xml version="1.0" encoding="utf-8"?>
<a:theme xmlns:a="http://schemas.openxmlformats.org/drawingml/2006/main" name="Couvertures avec photo gauche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" id="{45F32314-F616-4FDE-B309-B50C3EACE7AD}" vid="{BD163F3D-7D24-4442-8A5B-E30684F50844}"/>
    </a:ext>
  </a:extLst>
</a:theme>
</file>

<file path=ppt/theme/theme5.xml><?xml version="1.0" encoding="utf-8"?>
<a:theme xmlns:a="http://schemas.openxmlformats.org/drawingml/2006/main" name="Intercalaires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" id="{45F32314-F616-4FDE-B309-B50C3EACE7AD}" vid="{5E2587FA-4C14-4487-942E-0FD78ED0EE1C}"/>
    </a:ext>
  </a:extLst>
</a:theme>
</file>

<file path=ppt/theme/theme6.xml><?xml version="1.0" encoding="utf-8"?>
<a:theme xmlns:a="http://schemas.openxmlformats.org/drawingml/2006/main" name="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" id="{45F32314-F616-4FDE-B309-B50C3EACE7AD}" vid="{0205DF1F-9E02-4AD7-8020-485BF772C84F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_JC" ma:contentTypeID="0x0101008BA2EC32BB3849CFA34975D0F55D50D0005A9AE7BFCB15074997CF3C154DC78D5C0014320CFE6C569E4CB335B08708D41409" ma:contentTypeVersion="24" ma:contentTypeDescription="" ma:contentTypeScope="" ma:versionID="07d7afe96f575d4906db9cea657f219d">
  <xsd:schema xmlns:xsd="http://www.w3.org/2001/XMLSchema" xmlns:xs="http://www.w3.org/2001/XMLSchema" xmlns:p="http://schemas.microsoft.com/office/2006/metadata/properties" xmlns:ns2="1480e229-d1f0-4dea-859f-b8c45efabb7a" xmlns:ns3="04187d29-fd57-41ba-9e0f-bd2103840d03" targetNamespace="http://schemas.microsoft.com/office/2006/metadata/properties" ma:root="true" ma:fieldsID="4330f34aae38ec0137cd4088cb035db2" ns2:_="" ns3:_="">
    <xsd:import namespace="1480e229-d1f0-4dea-859f-b8c45efabb7a"/>
    <xsd:import namespace="04187d29-fd57-41ba-9e0f-bd2103840d03"/>
    <xsd:element name="properties">
      <xsd:complexType>
        <xsd:sequence>
          <xsd:element name="documentManagement">
            <xsd:complexType>
              <xsd:all>
                <xsd:element ref="ns2:Reference" minOccurs="0"/>
                <xsd:element ref="ns2:Versiondudocument" minOccurs="0"/>
                <xsd:element ref="ns2:Datedudocument" minOccurs="0"/>
                <xsd:element ref="ns2:m87c471c6bd344bca5d69bd9ba6ed2b9" minOccurs="0"/>
                <xsd:element ref="ns2:TaxCatchAll" minOccurs="0"/>
                <xsd:element ref="ns2:TaxCatchAllLabel" minOccurs="0"/>
                <xsd:element ref="ns3:Année" minOccurs="0"/>
                <xsd:element ref="ns3:Mois" minOccurs="0"/>
                <xsd:element ref="ns3:Thème_x0020_J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Reference" ma:index="8" nillable="true" ma:displayName="Référence du document" ma:internalName="Reference">
      <xsd:simpleType>
        <xsd:restriction base="dms:Text">
          <xsd:maxLength value="255"/>
        </xsd:restriction>
      </xsd:simpleType>
    </xsd:element>
    <xsd:element name="Versiondudocument" ma:index="9" nillable="true" ma:displayName="Version du document" ma:internalName="Versiondudocument">
      <xsd:simpleType>
        <xsd:restriction base="dms:Text">
          <xsd:maxLength value="255"/>
        </xsd:restriction>
      </xsd:simpleType>
    </xsd:element>
    <xsd:element name="Datedudocument" ma:index="10" nillable="true" ma:displayName="Date du document" ma:format="DateOnly" ma:internalName="Datedudocument">
      <xsd:simpleType>
        <xsd:restriction base="dms:DateTime"/>
      </xsd:simpleType>
    </xsd:element>
    <xsd:element name="m87c471c6bd344bca5d69bd9ba6ed2b9" ma:index="11" nillable="true" ma:taxonomy="true" ma:internalName="m87c471c6bd344bca5d69bd9ba6ed2b9" ma:taxonomyFieldName="Classification" ma:displayName="Classification" ma:default="" ma:fieldId="{687c471c-6bd3-44bc-a5d6-9bd9ba6ed2b9}" ma:sspId="43899476-92d5-47bd-aa4b-8ef5a50c3054" ma:termSetId="b5b6ba9c-22e9-463a-bed9-64f7977048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7f76de57-e6cd-4a41-9b31-2ff98ad3d50d}" ma:internalName="TaxCatchAll" ma:showField="CatchAllData" ma:web="04187d29-fd57-41ba-9e0f-bd2103840d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7f76de57-e6cd-4a41-9b31-2ff98ad3d50d}" ma:internalName="TaxCatchAllLabel" ma:readOnly="true" ma:showField="CatchAllDataLabel" ma:web="04187d29-fd57-41ba-9e0f-bd2103840d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87d29-fd57-41ba-9e0f-bd2103840d03" elementFormDefault="qualified">
    <xsd:import namespace="http://schemas.microsoft.com/office/2006/documentManagement/types"/>
    <xsd:import namespace="http://schemas.microsoft.com/office/infopath/2007/PartnerControls"/>
    <xsd:element name="Année" ma:index="15" nillable="true" ma:displayName="Année" ma:format="Dropdown" ma:internalName="Ann_x00e9_e">
      <xsd:simpleType>
        <xsd:restriction base="dms:Choice">
          <xsd:enumeration value="2020"/>
          <xsd:enumeration value="2021"/>
        </xsd:restriction>
      </xsd:simpleType>
    </xsd:element>
    <xsd:element name="Mois" ma:index="16" nillable="true" ma:displayName="Mois" ma:format="Dropdown" ma:internalName="Mois">
      <xsd:simpleType>
        <xsd:restriction base="dms:Choice">
          <xsd:enumeration value="06-Juin"/>
          <xsd:enumeration value="12-Décembre"/>
        </xsd:restriction>
      </xsd:simpleType>
    </xsd:element>
    <xsd:element name="Thème_x0020_JC" ma:index="17" nillable="true" ma:displayName="Thème JC" ma:format="Dropdown" ma:internalName="Th_x00e8_me_x0020_JC">
      <xsd:simpleType>
        <xsd:restriction base="dms:Choice">
          <xsd:enumeration value="DIA TEC"/>
          <xsd:enumeration value="DIA SME"/>
          <xsd:enumeration value="DIA TECHNO"/>
          <xsd:enumeration value="DL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80e229-d1f0-4dea-859f-b8c45efabb7a"/>
    <Mois xmlns="04187d29-fd57-41ba-9e0f-bd2103840d03" xsi:nil="true"/>
    <Reference xmlns="1480e229-d1f0-4dea-859f-b8c45efabb7a" xsi:nil="true"/>
    <Versiondudocument xmlns="1480e229-d1f0-4dea-859f-b8c45efabb7a" xsi:nil="true"/>
    <m87c471c6bd344bca5d69bd9ba6ed2b9 xmlns="1480e229-d1f0-4dea-859f-b8c45efabb7a">
      <Terms xmlns="http://schemas.microsoft.com/office/infopath/2007/PartnerControls"/>
    </m87c471c6bd344bca5d69bd9ba6ed2b9>
    <Année xmlns="04187d29-fd57-41ba-9e0f-bd2103840d03" xsi:nil="true"/>
    <Thème_x0020_JC xmlns="04187d29-fd57-41ba-9e0f-bd2103840d03" xsi:nil="true"/>
    <Datedudocument xmlns="1480e229-d1f0-4dea-859f-b8c45efabb7a" xsi:nil="true"/>
  </documentManagement>
</p:properties>
</file>

<file path=customXml/item4.xml><?xml version="1.0" encoding="utf-8"?>
<?mso-contentType ?>
<SharedContentType xmlns="Microsoft.SharePoint.Taxonomy.ContentTypeSync" SourceId="43899476-92d5-47bd-aa4b-8ef5a50c3054" ContentTypeId="0x0101008BA2EC32BB3849CFA34975D0F55D50D0" PreviousValue="false"/>
</file>

<file path=customXml/itemProps1.xml><?xml version="1.0" encoding="utf-8"?>
<ds:datastoreItem xmlns:ds="http://schemas.openxmlformats.org/officeDocument/2006/customXml" ds:itemID="{5B55DC6F-A0B3-4F44-B95F-5053F5956F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25908C-A387-4291-8974-47714455C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0e229-d1f0-4dea-859f-b8c45efabb7a"/>
    <ds:schemaRef ds:uri="04187d29-fd57-41ba-9e0f-bd2103840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787F54-8D9D-4530-9CCD-E7E1651F5B8A}">
  <ds:schemaRefs>
    <ds:schemaRef ds:uri="04187d29-fd57-41ba-9e0f-bd2103840d03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1480e229-d1f0-4dea-859f-b8c45efabb7a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6F5FE03-4025-4AC5-B16B-116D048EE42A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Marque CNES 2021-03</Template>
  <TotalTime>392</TotalTime>
  <Words>195</Words>
  <Application>Microsoft Office PowerPoint</Application>
  <PresentationFormat>Grand écran</PresentationFormat>
  <Paragraphs>36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7</vt:i4>
      </vt:variant>
    </vt:vector>
  </HeadingPairs>
  <TitlesOfParts>
    <vt:vector size="22" baseType="lpstr">
      <vt:lpstr>Arial</vt:lpstr>
      <vt:lpstr>Arial Black</vt:lpstr>
      <vt:lpstr>Calibri</vt:lpstr>
      <vt:lpstr>CNES Poster</vt:lpstr>
      <vt:lpstr>CNES Sans</vt:lpstr>
      <vt:lpstr>CNES Sans ExtraLight</vt:lpstr>
      <vt:lpstr>CNES Sans Light</vt:lpstr>
      <vt:lpstr>Courier New</vt:lpstr>
      <vt:lpstr>Wingdings</vt:lpstr>
      <vt:lpstr>MASQUE SOMBRE / ECRANS </vt:lpstr>
      <vt:lpstr>MASQUE CLAIR / PRINT</vt:lpstr>
      <vt:lpstr>Couvertures sans photo</vt:lpstr>
      <vt:lpstr>Couvertures avec photo gauche</vt:lpstr>
      <vt:lpstr>Intercalaires</vt:lpstr>
      <vt:lpstr>Contenu</vt:lpstr>
      <vt:lpstr>Présentation PowerPoint</vt:lpstr>
      <vt:lpstr>Doctorant ou Postdoctorant</vt:lpstr>
      <vt:lpstr>Sujet / Objectifs</vt:lpstr>
      <vt:lpstr>Matériel</vt:lpstr>
      <vt:lpstr>méthode</vt:lpstr>
      <vt:lpstr>Premiers résultats ou résultats espérés</vt:lpstr>
      <vt:lpstr>Présentation PowerPoint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JC2 Journées CNES Jeunes Chercheurs</dc:title>
  <dc:creator>Meunier Valerie</dc:creator>
  <cp:lastModifiedBy>Brieu Catherine</cp:lastModifiedBy>
  <cp:revision>38</cp:revision>
  <dcterms:created xsi:type="dcterms:W3CDTF">2022-07-13T12:36:42Z</dcterms:created>
  <dcterms:modified xsi:type="dcterms:W3CDTF">2024-08-31T14:03:52Z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0x0101008BA2EC32BB3849CFA34975D0F55D50D0005A9AE7BFCB15074997CF3C154DC78D5C0014320CFE6C569E4CB335B08708D41409</vt:lpwstr>
  </property>
  <property fmtid="{D5CDD505-2E9C-101B-9397-08002B2CF9AE}" pid="3" name="cfCentres">
    <vt:lpwstr>26;#Kourou|10e6e4f8-5444-4c46-91d9-1d88f2248fca;#2;#Toulouse|4631c293-d816-4767-8a32-a2fe4467ee72;#34;#Aire sur Adour|bb0d4b2a-cf9c-4ecf-a138-975cb305a5a3;#76;#CST|dcfdef51-9dac-43a6-8a2b-f174591fada0;#115;#Externe|433a1d26-7970-4033-a889-663dbc8acbde</vt:lpwstr>
  </property>
  <property fmtid="{D5CDD505-2E9C-101B-9397-08002B2CF9AE}" pid="4" name="Classification">
    <vt:lpwstr/>
  </property>
</Properties>
</file>